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22"/>
  </p:notesMasterIdLst>
  <p:handoutMasterIdLst>
    <p:handoutMasterId r:id="rId23"/>
  </p:handoutMasterIdLst>
  <p:sldIdLst>
    <p:sldId id="371" r:id="rId2"/>
    <p:sldId id="373" r:id="rId3"/>
    <p:sldId id="374" r:id="rId4"/>
    <p:sldId id="372" r:id="rId5"/>
    <p:sldId id="405" r:id="rId6"/>
    <p:sldId id="401" r:id="rId7"/>
    <p:sldId id="407" r:id="rId8"/>
    <p:sldId id="408" r:id="rId9"/>
    <p:sldId id="409" r:id="rId10"/>
    <p:sldId id="410" r:id="rId11"/>
    <p:sldId id="411" r:id="rId12"/>
    <p:sldId id="413" r:id="rId13"/>
    <p:sldId id="424" r:id="rId14"/>
    <p:sldId id="412" r:id="rId15"/>
    <p:sldId id="415" r:id="rId16"/>
    <p:sldId id="416" r:id="rId17"/>
    <p:sldId id="417" r:id="rId18"/>
    <p:sldId id="418" r:id="rId19"/>
    <p:sldId id="419" r:id="rId20"/>
    <p:sldId id="421" r:id="rId2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9D0E"/>
    <a:srgbClr val="E51515"/>
    <a:srgbClr val="BD6B3D"/>
    <a:srgbClr val="000000"/>
    <a:srgbClr val="DB7D1F"/>
    <a:srgbClr val="C43636"/>
    <a:srgbClr val="DAB72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69" autoAdjust="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-2502" y="194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A5E566-BF00-421E-857E-B08058B6ADE7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8A8DFD79-DF42-4431-8E9E-46E224B4D857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AU" dirty="0"/>
            <a:t>Network services</a:t>
          </a:r>
        </a:p>
      </dgm:t>
    </dgm:pt>
    <dgm:pt modelId="{34C84B4F-DBF1-4D9B-A0BF-BB7D15D6BBD7}" type="parTrans" cxnId="{ED71FD63-9B0B-47B7-B3FB-31DADB667D1D}">
      <dgm:prSet/>
      <dgm:spPr/>
      <dgm:t>
        <a:bodyPr/>
        <a:lstStyle/>
        <a:p>
          <a:endParaRPr lang="en-AU"/>
        </a:p>
      </dgm:t>
    </dgm:pt>
    <dgm:pt modelId="{A8C0EB7D-3F0D-488B-9BF8-EF88F58058A4}" type="sibTrans" cxnId="{ED71FD63-9B0B-47B7-B3FB-31DADB667D1D}">
      <dgm:prSet/>
      <dgm:spPr/>
      <dgm:t>
        <a:bodyPr/>
        <a:lstStyle/>
        <a:p>
          <a:endParaRPr lang="en-AU"/>
        </a:p>
      </dgm:t>
    </dgm:pt>
    <dgm:pt modelId="{1284E6B4-A5BA-4B6E-A296-32AED43EEF42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AU" dirty="0"/>
            <a:t>Metering</a:t>
          </a:r>
        </a:p>
      </dgm:t>
    </dgm:pt>
    <dgm:pt modelId="{E623B84D-1B58-42A0-AE65-3BF8DD72E87E}" type="parTrans" cxnId="{126472EB-C0F4-4580-80E0-3C1849335903}">
      <dgm:prSet/>
      <dgm:spPr/>
      <dgm:t>
        <a:bodyPr/>
        <a:lstStyle/>
        <a:p>
          <a:endParaRPr lang="en-AU"/>
        </a:p>
      </dgm:t>
    </dgm:pt>
    <dgm:pt modelId="{4F0609EC-8BD1-4D26-A7B3-F682E457AD56}" type="sibTrans" cxnId="{126472EB-C0F4-4580-80E0-3C1849335903}">
      <dgm:prSet/>
      <dgm:spPr/>
      <dgm:t>
        <a:bodyPr/>
        <a:lstStyle/>
        <a:p>
          <a:endParaRPr lang="en-AU"/>
        </a:p>
      </dgm:t>
    </dgm:pt>
    <dgm:pt modelId="{61833B15-4C42-4641-A975-E902D3F65DCA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AU" dirty="0" smtClean="0">
              <a:solidFill>
                <a:sysClr val="windowText" lastClr="000000"/>
              </a:solidFill>
            </a:rPr>
            <a:t>New connections (basic, </a:t>
          </a:r>
          <a:r>
            <a:rPr lang="en-AU" dirty="0" err="1" smtClean="0">
              <a:solidFill>
                <a:sysClr val="windowText" lastClr="000000"/>
              </a:solidFill>
            </a:rPr>
            <a:t>aug</a:t>
          </a:r>
          <a:r>
            <a:rPr lang="en-AU" dirty="0" smtClean="0">
              <a:solidFill>
                <a:sysClr val="windowText" lastClr="000000"/>
              </a:solidFill>
            </a:rPr>
            <a:t>, </a:t>
          </a:r>
          <a:r>
            <a:rPr lang="en-AU" dirty="0" err="1" smtClean="0">
              <a:solidFill>
                <a:sysClr val="windowText" lastClr="000000"/>
              </a:solidFill>
            </a:rPr>
            <a:t>ext</a:t>
          </a:r>
          <a:r>
            <a:rPr lang="en-AU" dirty="0" smtClean="0">
              <a:solidFill>
                <a:sysClr val="windowText" lastClr="000000"/>
              </a:solidFill>
            </a:rPr>
            <a:t>)</a:t>
          </a:r>
          <a:endParaRPr lang="en-AU" dirty="0">
            <a:solidFill>
              <a:sysClr val="windowText" lastClr="000000"/>
            </a:solidFill>
          </a:endParaRPr>
        </a:p>
      </dgm:t>
    </dgm:pt>
    <dgm:pt modelId="{D4A1D491-F21D-4A5C-921F-768CE354F43A}" type="parTrans" cxnId="{BB69A741-DABF-418E-8CF2-7F25E2C416E5}">
      <dgm:prSet/>
      <dgm:spPr/>
      <dgm:t>
        <a:bodyPr/>
        <a:lstStyle/>
        <a:p>
          <a:endParaRPr lang="en-AU"/>
        </a:p>
      </dgm:t>
    </dgm:pt>
    <dgm:pt modelId="{BC4E03A1-F9DE-4870-9D76-0209ABD4E36C}" type="sibTrans" cxnId="{BB69A741-DABF-418E-8CF2-7F25E2C416E5}">
      <dgm:prSet/>
      <dgm:spPr/>
      <dgm:t>
        <a:bodyPr/>
        <a:lstStyle/>
        <a:p>
          <a:endParaRPr lang="en-AU"/>
        </a:p>
      </dgm:t>
    </dgm:pt>
    <dgm:pt modelId="{B80CFB5A-4F5E-4507-B5E2-FC51B3FF8AF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AU">
              <a:solidFill>
                <a:sysClr val="windowText" lastClr="000000"/>
              </a:solidFill>
            </a:rPr>
            <a:t>Public lighting</a:t>
          </a:r>
        </a:p>
      </dgm:t>
    </dgm:pt>
    <dgm:pt modelId="{3555A1AA-24A7-4875-B889-DEC61DF409EA}" type="parTrans" cxnId="{89E69B54-0CB2-4C28-9D0D-869DAB0DCBD2}">
      <dgm:prSet/>
      <dgm:spPr/>
      <dgm:t>
        <a:bodyPr/>
        <a:lstStyle/>
        <a:p>
          <a:endParaRPr lang="en-AU"/>
        </a:p>
      </dgm:t>
    </dgm:pt>
    <dgm:pt modelId="{7C3273C6-A6E1-4068-A64C-141F9A65A886}" type="sibTrans" cxnId="{89E69B54-0CB2-4C28-9D0D-869DAB0DCBD2}">
      <dgm:prSet/>
      <dgm:spPr/>
      <dgm:t>
        <a:bodyPr/>
        <a:lstStyle/>
        <a:p>
          <a:endParaRPr lang="en-AU"/>
        </a:p>
      </dgm:t>
    </dgm:pt>
    <dgm:pt modelId="{17879830-B248-460A-9A15-37E8B2A09B36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AU" dirty="0" smtClean="0">
              <a:solidFill>
                <a:sysClr val="windowText" lastClr="000000"/>
              </a:solidFill>
            </a:rPr>
            <a:t>Ancillary network services (Fee based, quoted)</a:t>
          </a:r>
          <a:endParaRPr lang="en-AU" dirty="0">
            <a:solidFill>
              <a:sysClr val="windowText" lastClr="000000"/>
            </a:solidFill>
          </a:endParaRPr>
        </a:p>
      </dgm:t>
    </dgm:pt>
    <dgm:pt modelId="{20F0F19B-E1ED-4736-9448-7668C5A2BE3F}" type="parTrans" cxnId="{77043B80-ACAF-41BB-85CF-E01AF15317C0}">
      <dgm:prSet/>
      <dgm:spPr/>
      <dgm:t>
        <a:bodyPr/>
        <a:lstStyle/>
        <a:p>
          <a:endParaRPr lang="en-AU"/>
        </a:p>
      </dgm:t>
    </dgm:pt>
    <dgm:pt modelId="{EBF07C02-C57C-40FD-82BF-3B5CA36E84B2}" type="sibTrans" cxnId="{77043B80-ACAF-41BB-85CF-E01AF15317C0}">
      <dgm:prSet/>
      <dgm:spPr/>
      <dgm:t>
        <a:bodyPr/>
        <a:lstStyle/>
        <a:p>
          <a:endParaRPr lang="en-AU"/>
        </a:p>
      </dgm:t>
    </dgm:pt>
    <dgm:pt modelId="{D10238E8-68D6-45A9-AF38-58D6EACBB428}">
      <dgm:prSet custT="1"/>
      <dgm:spPr/>
      <dgm:t>
        <a:bodyPr/>
        <a:lstStyle/>
        <a:p>
          <a:pPr algn="l"/>
          <a:endParaRPr lang="en-AU" sz="1000" dirty="0" smtClean="0"/>
        </a:p>
        <a:p>
          <a:pPr algn="l"/>
          <a:r>
            <a:rPr lang="en-AU" sz="900" baseline="0" dirty="0" smtClean="0"/>
            <a:t>All states (</a:t>
          </a:r>
          <a:r>
            <a:rPr lang="en-AU" sz="900" baseline="0" dirty="0" err="1" smtClean="0"/>
            <a:t>sc</a:t>
          </a:r>
          <a:r>
            <a:rPr lang="en-AU" sz="900" baseline="0" dirty="0" smtClean="0"/>
            <a:t>), some differences:</a:t>
          </a:r>
        </a:p>
        <a:p>
          <a:pPr algn="l"/>
          <a:endParaRPr lang="en-AU" sz="900" baseline="0" dirty="0" smtClean="0"/>
        </a:p>
        <a:p>
          <a:pPr algn="l"/>
          <a:r>
            <a:rPr lang="en-AU" sz="900" b="1" baseline="0" dirty="0" smtClean="0"/>
            <a:t>NSW:</a:t>
          </a:r>
          <a:r>
            <a:rPr lang="en-AU" sz="900" baseline="0" dirty="0" smtClean="0"/>
            <a:t> exc. </a:t>
          </a:r>
          <a:r>
            <a:rPr lang="en-AU" sz="900" baseline="0" dirty="0" err="1" smtClean="0"/>
            <a:t>emerg</a:t>
          </a:r>
          <a:r>
            <a:rPr lang="en-AU" sz="900" baseline="0" dirty="0" smtClean="0"/>
            <a:t> recoverable works</a:t>
          </a:r>
          <a:endParaRPr lang="en-AU" sz="900" dirty="0"/>
        </a:p>
      </dgm:t>
    </dgm:pt>
    <dgm:pt modelId="{2C77855E-E1FE-4629-881F-0AE61618381F}" type="parTrans" cxnId="{145A6B5B-EA31-44A2-B326-DA9D51B3ADE2}">
      <dgm:prSet/>
      <dgm:spPr/>
      <dgm:t>
        <a:bodyPr/>
        <a:lstStyle/>
        <a:p>
          <a:endParaRPr lang="en-AU"/>
        </a:p>
      </dgm:t>
    </dgm:pt>
    <dgm:pt modelId="{CB7709E6-6ED9-45A7-9007-7CB2B8060D05}" type="sibTrans" cxnId="{145A6B5B-EA31-44A2-B326-DA9D51B3ADE2}">
      <dgm:prSet/>
      <dgm:spPr/>
      <dgm:t>
        <a:bodyPr/>
        <a:lstStyle/>
        <a:p>
          <a:endParaRPr lang="en-AU"/>
        </a:p>
      </dgm:t>
    </dgm:pt>
    <dgm:pt modelId="{6F601148-68A6-49A9-A21F-C31968767D09}">
      <dgm:prSet custT="1"/>
      <dgm:spPr/>
      <dgm:t>
        <a:bodyPr/>
        <a:lstStyle/>
        <a:p>
          <a:pPr algn="l"/>
          <a:endParaRPr lang="en-AU" sz="1000" baseline="0" dirty="0" smtClean="0"/>
        </a:p>
        <a:p>
          <a:pPr algn="l"/>
          <a:r>
            <a:rPr lang="en-AU" sz="900" b="1" baseline="0" dirty="0" smtClean="0"/>
            <a:t>VIC, TAS, NSW, QLD:</a:t>
          </a:r>
          <a:r>
            <a:rPr lang="en-AU" sz="900" baseline="0" dirty="0" smtClean="0"/>
            <a:t> (</a:t>
          </a:r>
          <a:r>
            <a:rPr lang="en-AU" sz="900" baseline="0" dirty="0" err="1" smtClean="0"/>
            <a:t>acs</a:t>
          </a:r>
          <a:r>
            <a:rPr lang="en-AU" sz="900" baseline="0" dirty="0" smtClean="0"/>
            <a:t>)</a:t>
          </a:r>
        </a:p>
        <a:p>
          <a:pPr algn="l"/>
          <a:r>
            <a:rPr lang="en-AU" sz="900" b="1" baseline="0" dirty="0" smtClean="0"/>
            <a:t>ACT:</a:t>
          </a:r>
          <a:r>
            <a:rPr lang="en-AU" sz="900" baseline="0" dirty="0" smtClean="0"/>
            <a:t> </a:t>
          </a:r>
          <a:r>
            <a:rPr lang="en-AU" sz="900" baseline="0" dirty="0" err="1" smtClean="0"/>
            <a:t>unreg</a:t>
          </a:r>
          <a:endParaRPr lang="en-AU" sz="900" baseline="0" dirty="0" smtClean="0"/>
        </a:p>
        <a:p>
          <a:pPr algn="l"/>
          <a:r>
            <a:rPr lang="en-AU" sz="900" b="1" baseline="0" dirty="0" smtClean="0"/>
            <a:t>SA:</a:t>
          </a:r>
          <a:r>
            <a:rPr lang="en-AU" sz="900" baseline="0" dirty="0" smtClean="0"/>
            <a:t> </a:t>
          </a:r>
          <a:r>
            <a:rPr lang="en-AU" sz="900" baseline="0" dirty="0" err="1" smtClean="0"/>
            <a:t>neg</a:t>
          </a:r>
          <a:endParaRPr lang="en-AU" sz="900" baseline="0" dirty="0" smtClean="0"/>
        </a:p>
        <a:p>
          <a:pPr algn="l"/>
          <a:endParaRPr lang="en-AU" sz="900" baseline="0" dirty="0" smtClean="0"/>
        </a:p>
        <a:p>
          <a:pPr algn="l"/>
          <a:endParaRPr lang="en-AU" sz="900" baseline="0" dirty="0" smtClean="0"/>
        </a:p>
      </dgm:t>
    </dgm:pt>
    <dgm:pt modelId="{17849143-5475-41AF-81B5-B197EEF24876}" type="parTrans" cxnId="{E14BD834-564D-403B-93E6-CF738545BD87}">
      <dgm:prSet/>
      <dgm:spPr/>
      <dgm:t>
        <a:bodyPr/>
        <a:lstStyle/>
        <a:p>
          <a:endParaRPr lang="en-AU"/>
        </a:p>
      </dgm:t>
    </dgm:pt>
    <dgm:pt modelId="{35E0F921-2887-449F-A812-C438E066BFA8}" type="sibTrans" cxnId="{E14BD834-564D-403B-93E6-CF738545BD87}">
      <dgm:prSet/>
      <dgm:spPr/>
      <dgm:t>
        <a:bodyPr/>
        <a:lstStyle/>
        <a:p>
          <a:endParaRPr lang="en-AU"/>
        </a:p>
      </dgm:t>
    </dgm:pt>
    <dgm:pt modelId="{5DAA73F2-BC68-4A0D-91CF-B4E82ECBBBED}">
      <dgm:prSet custT="1"/>
      <dgm:spPr/>
      <dgm:t>
        <a:bodyPr/>
        <a:lstStyle/>
        <a:p>
          <a:pPr algn="l"/>
          <a:endParaRPr lang="en-AU" sz="1000" baseline="0" dirty="0" smtClean="0"/>
        </a:p>
      </dgm:t>
    </dgm:pt>
    <dgm:pt modelId="{6318D50D-0326-41C0-BE3C-50D9502FC0A5}" type="parTrans" cxnId="{F19B908B-81ED-4205-B689-166B57D68F85}">
      <dgm:prSet/>
      <dgm:spPr/>
      <dgm:t>
        <a:bodyPr/>
        <a:lstStyle/>
        <a:p>
          <a:endParaRPr lang="en-AU"/>
        </a:p>
      </dgm:t>
    </dgm:pt>
    <dgm:pt modelId="{1E95740D-D58C-4764-AA8A-736AFBC684DC}" type="sibTrans" cxnId="{F19B908B-81ED-4205-B689-166B57D68F85}">
      <dgm:prSet/>
      <dgm:spPr/>
      <dgm:t>
        <a:bodyPr/>
        <a:lstStyle/>
        <a:p>
          <a:endParaRPr lang="en-AU"/>
        </a:p>
      </dgm:t>
    </dgm:pt>
    <dgm:pt modelId="{10161E8C-3661-46D6-8F0A-994C1F4BAB9A}">
      <dgm:prSet custT="1"/>
      <dgm:spPr/>
      <dgm:t>
        <a:bodyPr/>
        <a:lstStyle/>
        <a:p>
          <a:pPr algn="l"/>
          <a:endParaRPr lang="en-AU" sz="1000" baseline="0" dirty="0" smtClean="0"/>
        </a:p>
        <a:p>
          <a:pPr algn="l"/>
          <a:r>
            <a:rPr lang="en-AU" sz="900" b="1" baseline="0" dirty="0" smtClean="0"/>
            <a:t>ACT:</a:t>
          </a:r>
          <a:r>
            <a:rPr lang="en-AU" sz="900" baseline="0" dirty="0" smtClean="0"/>
            <a:t> types 5 to 7, </a:t>
          </a:r>
          <a:r>
            <a:rPr lang="en-AU" sz="900" baseline="0" dirty="0" err="1" smtClean="0"/>
            <a:t>inc</a:t>
          </a:r>
          <a:r>
            <a:rPr lang="en-AU" sz="900" baseline="0" dirty="0" smtClean="0"/>
            <a:t> reading (</a:t>
          </a:r>
          <a:r>
            <a:rPr lang="en-AU" sz="900" baseline="0" dirty="0" err="1" smtClean="0"/>
            <a:t>acs</a:t>
          </a:r>
          <a:r>
            <a:rPr lang="en-AU" sz="900" baseline="0" dirty="0" smtClean="0"/>
            <a:t>)</a:t>
          </a:r>
          <a:endParaRPr lang="en-AU" sz="900" dirty="0"/>
        </a:p>
      </dgm:t>
    </dgm:pt>
    <dgm:pt modelId="{4A72C3E3-4974-4FD3-900B-150662EC2434}" type="parTrans" cxnId="{EA6F1D79-55C0-459E-A223-75ED14065BCD}">
      <dgm:prSet/>
      <dgm:spPr/>
      <dgm:t>
        <a:bodyPr/>
        <a:lstStyle/>
        <a:p>
          <a:endParaRPr lang="en-AU"/>
        </a:p>
      </dgm:t>
    </dgm:pt>
    <dgm:pt modelId="{DB5D6AF2-824F-4409-B696-0E22CA25D908}" type="sibTrans" cxnId="{EA6F1D79-55C0-459E-A223-75ED14065BCD}">
      <dgm:prSet/>
      <dgm:spPr/>
      <dgm:t>
        <a:bodyPr/>
        <a:lstStyle/>
        <a:p>
          <a:endParaRPr lang="en-AU"/>
        </a:p>
      </dgm:t>
    </dgm:pt>
    <dgm:pt modelId="{FF2B3739-F54B-4E52-B959-CCBDC2A13EC3}">
      <dgm:prSet custT="1"/>
      <dgm:spPr/>
      <dgm:t>
        <a:bodyPr/>
        <a:lstStyle/>
        <a:p>
          <a:pPr algn="l">
            <a:spcAft>
              <a:spcPct val="35000"/>
            </a:spcAft>
          </a:pPr>
          <a:endParaRPr lang="en-AU" sz="1000" baseline="0" dirty="0" smtClean="0"/>
        </a:p>
        <a:p>
          <a:pPr algn="l">
            <a:spcAft>
              <a:spcPts val="600"/>
            </a:spcAft>
          </a:pPr>
          <a:r>
            <a:rPr lang="en-AU" sz="900" b="1" baseline="0" dirty="0" smtClean="0"/>
            <a:t>ACT:</a:t>
          </a:r>
          <a:r>
            <a:rPr lang="en-AU" sz="900" baseline="0" dirty="0" smtClean="0"/>
            <a:t> premises connect, </a:t>
          </a:r>
          <a:r>
            <a:rPr lang="en-AU" sz="900" baseline="0" dirty="0" err="1" smtClean="0"/>
            <a:t>aug</a:t>
          </a:r>
          <a:r>
            <a:rPr lang="en-AU" sz="900" baseline="0" dirty="0" smtClean="0"/>
            <a:t>, </a:t>
          </a:r>
          <a:r>
            <a:rPr lang="en-AU" sz="900" baseline="0" dirty="0" err="1" smtClean="0"/>
            <a:t>ext</a:t>
          </a:r>
          <a:r>
            <a:rPr lang="en-AU" sz="900" baseline="0" dirty="0" smtClean="0"/>
            <a:t> (</a:t>
          </a:r>
          <a:r>
            <a:rPr lang="en-AU" sz="900" baseline="0" dirty="0" err="1" smtClean="0"/>
            <a:t>sc</a:t>
          </a:r>
          <a:r>
            <a:rPr lang="en-AU" sz="900" baseline="0" dirty="0" smtClean="0"/>
            <a:t>) </a:t>
          </a:r>
          <a:endParaRPr lang="en-AU" sz="900" baseline="0" dirty="0"/>
        </a:p>
      </dgm:t>
    </dgm:pt>
    <dgm:pt modelId="{47E27877-166F-4966-84CF-4A41DE60DDCF}" type="parTrans" cxnId="{D10821C5-1DAC-4B45-A114-3DA00E4A72D8}">
      <dgm:prSet/>
      <dgm:spPr/>
      <dgm:t>
        <a:bodyPr/>
        <a:lstStyle/>
        <a:p>
          <a:endParaRPr lang="en-AU"/>
        </a:p>
      </dgm:t>
    </dgm:pt>
    <dgm:pt modelId="{18C9A8DB-3469-4F16-99B4-41EA4E00AB4A}" type="sibTrans" cxnId="{D10821C5-1DAC-4B45-A114-3DA00E4A72D8}">
      <dgm:prSet/>
      <dgm:spPr/>
      <dgm:t>
        <a:bodyPr/>
        <a:lstStyle/>
        <a:p>
          <a:endParaRPr lang="en-AU"/>
        </a:p>
      </dgm:t>
    </dgm:pt>
    <dgm:pt modelId="{20B5A6AD-29C3-46BA-84C2-C57A627C7962}">
      <dgm:prSet custT="1"/>
      <dgm:spPr/>
      <dgm:t>
        <a:bodyPr/>
        <a:lstStyle/>
        <a:p>
          <a:pPr algn="l"/>
          <a:r>
            <a:rPr lang="en-AU" sz="1000" baseline="0" dirty="0" smtClean="0"/>
            <a:t>All states (</a:t>
          </a:r>
          <a:r>
            <a:rPr lang="en-AU" sz="1000" baseline="0" dirty="0" err="1" smtClean="0"/>
            <a:t>acs</a:t>
          </a:r>
          <a:r>
            <a:rPr lang="en-AU" sz="1000" baseline="0" dirty="0" smtClean="0"/>
            <a:t>, various services identified)</a:t>
          </a:r>
        </a:p>
      </dgm:t>
    </dgm:pt>
    <dgm:pt modelId="{5A9F24E2-2E4C-4568-8B22-5549FD793675}" type="parTrans" cxnId="{48B8778B-EAE0-472E-BC30-785AD758528C}">
      <dgm:prSet/>
      <dgm:spPr/>
      <dgm:t>
        <a:bodyPr/>
        <a:lstStyle/>
        <a:p>
          <a:endParaRPr lang="en-AU"/>
        </a:p>
      </dgm:t>
    </dgm:pt>
    <dgm:pt modelId="{6770F7B7-A4DB-49B1-8F7A-49EFE207ECE4}" type="sibTrans" cxnId="{48B8778B-EAE0-472E-BC30-785AD758528C}">
      <dgm:prSet/>
      <dgm:spPr/>
      <dgm:t>
        <a:bodyPr/>
        <a:lstStyle/>
        <a:p>
          <a:endParaRPr lang="en-AU"/>
        </a:p>
      </dgm:t>
    </dgm:pt>
    <dgm:pt modelId="{2C02C00A-BC71-4A4C-B3CF-90A290C9F5D6}">
      <dgm:prSet custT="1"/>
      <dgm:spPr/>
      <dgm:t>
        <a:bodyPr/>
        <a:lstStyle/>
        <a:p>
          <a:pPr algn="l"/>
          <a:r>
            <a:rPr lang="en-AU" sz="900" b="1" baseline="0" dirty="0" smtClean="0"/>
            <a:t>NSW:</a:t>
          </a:r>
          <a:r>
            <a:rPr lang="en-AU" sz="900" baseline="0" dirty="0" smtClean="0"/>
            <a:t> maintenance, reading and data services (</a:t>
          </a:r>
          <a:r>
            <a:rPr lang="en-AU" sz="900" baseline="0" dirty="0" err="1" smtClean="0"/>
            <a:t>acs</a:t>
          </a:r>
          <a:r>
            <a:rPr lang="en-AU" sz="900" baseline="0" dirty="0" smtClean="0"/>
            <a:t>)</a:t>
          </a:r>
        </a:p>
      </dgm:t>
    </dgm:pt>
    <dgm:pt modelId="{8432D601-BEA6-4A3D-BC24-F58980F2BD10}" type="parTrans" cxnId="{0E9657AB-D8D7-47BE-B4D1-D5A5B1BDF176}">
      <dgm:prSet/>
      <dgm:spPr/>
      <dgm:t>
        <a:bodyPr/>
        <a:lstStyle/>
        <a:p>
          <a:endParaRPr lang="en-AU"/>
        </a:p>
      </dgm:t>
    </dgm:pt>
    <dgm:pt modelId="{FD93365D-0C44-47AB-AEB5-8CFC5304043D}" type="sibTrans" cxnId="{0E9657AB-D8D7-47BE-B4D1-D5A5B1BDF176}">
      <dgm:prSet/>
      <dgm:spPr/>
      <dgm:t>
        <a:bodyPr/>
        <a:lstStyle/>
        <a:p>
          <a:endParaRPr lang="en-AU"/>
        </a:p>
      </dgm:t>
    </dgm:pt>
    <dgm:pt modelId="{47B6DA90-EA37-478C-87CF-0D6488E6E0B1}">
      <dgm:prSet custT="1"/>
      <dgm:spPr/>
      <dgm:t>
        <a:bodyPr/>
        <a:lstStyle/>
        <a:p>
          <a:pPr algn="l"/>
          <a:r>
            <a:rPr lang="en-AU" sz="900" b="1" baseline="0" dirty="0" smtClean="0"/>
            <a:t>QLD:</a:t>
          </a:r>
          <a:r>
            <a:rPr lang="en-AU" sz="900" baseline="0" dirty="0" smtClean="0"/>
            <a:t> metering </a:t>
          </a:r>
          <a:r>
            <a:rPr lang="en-AU" sz="900" baseline="0" dirty="0" err="1" smtClean="0"/>
            <a:t>inc</a:t>
          </a:r>
          <a:r>
            <a:rPr lang="en-AU" sz="900" baseline="0" dirty="0" smtClean="0"/>
            <a:t> reading (</a:t>
          </a:r>
          <a:r>
            <a:rPr lang="en-AU" sz="900" baseline="0" dirty="0" err="1" smtClean="0"/>
            <a:t>sc</a:t>
          </a:r>
          <a:r>
            <a:rPr lang="en-AU" sz="900" baseline="0" dirty="0" smtClean="0"/>
            <a:t>)</a:t>
          </a:r>
        </a:p>
      </dgm:t>
    </dgm:pt>
    <dgm:pt modelId="{CC0EB930-D761-4043-B5ED-514DE1432B64}" type="parTrans" cxnId="{3E6F439C-DE59-45D2-BB3C-2803577437FF}">
      <dgm:prSet/>
      <dgm:spPr/>
      <dgm:t>
        <a:bodyPr/>
        <a:lstStyle/>
        <a:p>
          <a:endParaRPr lang="en-AU"/>
        </a:p>
      </dgm:t>
    </dgm:pt>
    <dgm:pt modelId="{06BA2FE6-DBB0-4D78-A579-C3230173CA55}" type="sibTrans" cxnId="{3E6F439C-DE59-45D2-BB3C-2803577437FF}">
      <dgm:prSet/>
      <dgm:spPr/>
      <dgm:t>
        <a:bodyPr/>
        <a:lstStyle/>
        <a:p>
          <a:endParaRPr lang="en-AU"/>
        </a:p>
      </dgm:t>
    </dgm:pt>
    <dgm:pt modelId="{81A8464F-F771-4210-ADBF-29010AB46E05}">
      <dgm:prSet custT="1"/>
      <dgm:spPr/>
      <dgm:t>
        <a:bodyPr/>
        <a:lstStyle/>
        <a:p>
          <a:pPr algn="l"/>
          <a:r>
            <a:rPr lang="en-AU" sz="900" b="1" baseline="0" dirty="0" smtClean="0"/>
            <a:t>SA:</a:t>
          </a:r>
          <a:r>
            <a:rPr lang="en-AU" sz="900" baseline="0" dirty="0" smtClean="0"/>
            <a:t> type 6 and very large meters, </a:t>
          </a:r>
          <a:r>
            <a:rPr lang="en-AU" sz="900" baseline="0" dirty="0" err="1" smtClean="0"/>
            <a:t>inc</a:t>
          </a:r>
          <a:r>
            <a:rPr lang="en-AU" sz="900" baseline="0" dirty="0" smtClean="0"/>
            <a:t> reading (</a:t>
          </a:r>
          <a:r>
            <a:rPr lang="en-AU" sz="900" baseline="0" dirty="0" err="1" smtClean="0"/>
            <a:t>acs</a:t>
          </a:r>
          <a:r>
            <a:rPr lang="en-AU" sz="900" baseline="0" dirty="0" smtClean="0"/>
            <a:t>), all else (</a:t>
          </a:r>
          <a:r>
            <a:rPr lang="en-AU" sz="900" baseline="0" dirty="0" err="1" smtClean="0"/>
            <a:t>neg</a:t>
          </a:r>
          <a:r>
            <a:rPr lang="en-AU" sz="900" baseline="0" dirty="0" smtClean="0"/>
            <a:t>)</a:t>
          </a:r>
        </a:p>
      </dgm:t>
    </dgm:pt>
    <dgm:pt modelId="{727F6C90-9B18-4C5E-8A95-BF51F7F86DC6}" type="parTrans" cxnId="{7CF3747C-9729-4EEA-AEE2-C281EFE746A6}">
      <dgm:prSet/>
      <dgm:spPr/>
      <dgm:t>
        <a:bodyPr/>
        <a:lstStyle/>
        <a:p>
          <a:endParaRPr lang="en-AU"/>
        </a:p>
      </dgm:t>
    </dgm:pt>
    <dgm:pt modelId="{497C8F5F-9513-4720-A3F9-DD366CF3C9AA}" type="sibTrans" cxnId="{7CF3747C-9729-4EEA-AEE2-C281EFE746A6}">
      <dgm:prSet/>
      <dgm:spPr/>
      <dgm:t>
        <a:bodyPr/>
        <a:lstStyle/>
        <a:p>
          <a:endParaRPr lang="en-AU"/>
        </a:p>
      </dgm:t>
    </dgm:pt>
    <dgm:pt modelId="{4CED0CA3-CD27-472B-9B8C-1C7FEA26A065}">
      <dgm:prSet custT="1"/>
      <dgm:spPr/>
      <dgm:t>
        <a:bodyPr/>
        <a:lstStyle/>
        <a:p>
          <a:pPr algn="l"/>
          <a:r>
            <a:rPr lang="en-AU" sz="900" b="1" baseline="0" dirty="0" smtClean="0"/>
            <a:t>TAS:</a:t>
          </a:r>
          <a:r>
            <a:rPr lang="en-AU" sz="900" baseline="0" dirty="0" smtClean="0"/>
            <a:t> metering </a:t>
          </a:r>
          <a:r>
            <a:rPr lang="en-AU" sz="900" baseline="0" dirty="0" err="1" smtClean="0"/>
            <a:t>excl</a:t>
          </a:r>
          <a:r>
            <a:rPr lang="en-AU" sz="900" baseline="0" dirty="0" smtClean="0"/>
            <a:t> PAYG) (</a:t>
          </a:r>
          <a:r>
            <a:rPr lang="en-AU" sz="900" baseline="0" dirty="0" err="1" smtClean="0"/>
            <a:t>acs</a:t>
          </a:r>
          <a:r>
            <a:rPr lang="en-AU" sz="900" baseline="0" dirty="0" smtClean="0"/>
            <a:t>)</a:t>
          </a:r>
        </a:p>
      </dgm:t>
    </dgm:pt>
    <dgm:pt modelId="{593EEA2A-E501-4380-9BB9-8E6A96B27A8D}" type="parTrans" cxnId="{9A728158-09A0-49AF-A574-696CD5870D5A}">
      <dgm:prSet/>
      <dgm:spPr/>
      <dgm:t>
        <a:bodyPr/>
        <a:lstStyle/>
        <a:p>
          <a:endParaRPr lang="en-AU"/>
        </a:p>
      </dgm:t>
    </dgm:pt>
    <dgm:pt modelId="{78CC1CFC-7ACB-4BBA-B7D5-65E62050F4A9}" type="sibTrans" cxnId="{9A728158-09A0-49AF-A574-696CD5870D5A}">
      <dgm:prSet/>
      <dgm:spPr/>
      <dgm:t>
        <a:bodyPr/>
        <a:lstStyle/>
        <a:p>
          <a:endParaRPr lang="en-AU"/>
        </a:p>
      </dgm:t>
    </dgm:pt>
    <dgm:pt modelId="{2208222C-D306-49A9-A42D-13D0022C461C}">
      <dgm:prSet custT="1"/>
      <dgm:spPr/>
      <dgm:t>
        <a:bodyPr/>
        <a:lstStyle/>
        <a:p>
          <a:pPr algn="l"/>
          <a:r>
            <a:rPr lang="en-AU" sz="900" b="1" baseline="0" dirty="0" smtClean="0"/>
            <a:t>VIC:</a:t>
          </a:r>
          <a:r>
            <a:rPr lang="en-AU" sz="900" baseline="0" dirty="0" smtClean="0"/>
            <a:t> reading (</a:t>
          </a:r>
          <a:r>
            <a:rPr lang="en-AU" sz="900" baseline="0" dirty="0" err="1" smtClean="0"/>
            <a:t>sc</a:t>
          </a:r>
          <a:r>
            <a:rPr lang="en-AU" sz="900" baseline="0" dirty="0" smtClean="0"/>
            <a:t>), rest unregulated</a:t>
          </a:r>
        </a:p>
      </dgm:t>
    </dgm:pt>
    <dgm:pt modelId="{9536250D-0E9F-427A-9817-07C6EF6652B0}" type="parTrans" cxnId="{E726ADE1-95A6-4628-AB52-0B5B317535C7}">
      <dgm:prSet/>
      <dgm:spPr/>
      <dgm:t>
        <a:bodyPr/>
        <a:lstStyle/>
        <a:p>
          <a:endParaRPr lang="en-AU"/>
        </a:p>
      </dgm:t>
    </dgm:pt>
    <dgm:pt modelId="{EFA1BD1A-FD6E-4B97-BFF5-99EF6FEA65BA}" type="sibTrans" cxnId="{E726ADE1-95A6-4628-AB52-0B5B317535C7}">
      <dgm:prSet/>
      <dgm:spPr/>
      <dgm:t>
        <a:bodyPr/>
        <a:lstStyle/>
        <a:p>
          <a:endParaRPr lang="en-AU"/>
        </a:p>
      </dgm:t>
    </dgm:pt>
    <dgm:pt modelId="{8FFBD581-85FF-4E16-8AD2-158BDCD2BDD8}">
      <dgm:prSet custT="1"/>
      <dgm:spPr/>
      <dgm:t>
        <a:bodyPr/>
        <a:lstStyle/>
        <a:p>
          <a:pPr algn="l"/>
          <a:endParaRPr lang="en-AU" sz="900" baseline="0" dirty="0" smtClean="0"/>
        </a:p>
        <a:p>
          <a:pPr algn="l"/>
          <a:r>
            <a:rPr lang="en-AU" sz="900" dirty="0" smtClean="0"/>
            <a:t> </a:t>
          </a:r>
          <a:endParaRPr lang="en-AU" sz="900" dirty="0"/>
        </a:p>
      </dgm:t>
    </dgm:pt>
    <dgm:pt modelId="{18EF53D0-E422-47FF-8655-99BA9F793564}" type="parTrans" cxnId="{5962710F-91BB-4CFF-97F2-D3F9742422DC}">
      <dgm:prSet/>
      <dgm:spPr/>
      <dgm:t>
        <a:bodyPr/>
        <a:lstStyle/>
        <a:p>
          <a:endParaRPr lang="en-AU"/>
        </a:p>
      </dgm:t>
    </dgm:pt>
    <dgm:pt modelId="{9ABAD0FE-D5F8-44F1-84AB-11F70C9C13CF}" type="sibTrans" cxnId="{5962710F-91BB-4CFF-97F2-D3F9742422DC}">
      <dgm:prSet/>
      <dgm:spPr/>
      <dgm:t>
        <a:bodyPr/>
        <a:lstStyle/>
        <a:p>
          <a:endParaRPr lang="en-AU"/>
        </a:p>
      </dgm:t>
    </dgm:pt>
    <dgm:pt modelId="{3B7DDE6E-7D5B-4E12-A2AD-9CD81F375EFD}">
      <dgm:prSet custT="1"/>
      <dgm:spPr/>
      <dgm:t>
        <a:bodyPr/>
        <a:lstStyle/>
        <a:p>
          <a:pPr algn="l"/>
          <a:r>
            <a:rPr lang="en-AU" sz="900" b="1" baseline="0" dirty="0" smtClean="0"/>
            <a:t>QLD:</a:t>
          </a:r>
          <a:r>
            <a:rPr lang="en-AU" sz="900" baseline="0" dirty="0" smtClean="0"/>
            <a:t> </a:t>
          </a:r>
          <a:r>
            <a:rPr lang="en-AU" sz="900" baseline="0" dirty="0" err="1" smtClean="0"/>
            <a:t>excl</a:t>
          </a:r>
          <a:r>
            <a:rPr lang="en-AU" sz="900" baseline="0" dirty="0" smtClean="0"/>
            <a:t> O&amp;M of connections</a:t>
          </a:r>
        </a:p>
      </dgm:t>
    </dgm:pt>
    <dgm:pt modelId="{2B4414B3-177A-4824-AC62-94E7B6E022DD}" type="parTrans" cxnId="{AB45784C-2EDD-45F2-83BA-2737897225E2}">
      <dgm:prSet/>
      <dgm:spPr/>
      <dgm:t>
        <a:bodyPr/>
        <a:lstStyle/>
        <a:p>
          <a:endParaRPr lang="en-AU"/>
        </a:p>
      </dgm:t>
    </dgm:pt>
    <dgm:pt modelId="{E90AEEE5-9268-4EFA-B882-AB66865F1542}" type="sibTrans" cxnId="{AB45784C-2EDD-45F2-83BA-2737897225E2}">
      <dgm:prSet/>
      <dgm:spPr/>
      <dgm:t>
        <a:bodyPr/>
        <a:lstStyle/>
        <a:p>
          <a:endParaRPr lang="en-AU"/>
        </a:p>
      </dgm:t>
    </dgm:pt>
    <dgm:pt modelId="{090315E6-D183-456B-89EF-61DA144FDE64}">
      <dgm:prSet custT="1"/>
      <dgm:spPr/>
      <dgm:t>
        <a:bodyPr/>
        <a:lstStyle/>
        <a:p>
          <a:pPr algn="l"/>
          <a:endParaRPr lang="en-AU" sz="1000" baseline="0" dirty="0" smtClean="0"/>
        </a:p>
        <a:p>
          <a:pPr algn="l"/>
          <a:endParaRPr lang="en-AU" sz="1000" baseline="0" dirty="0" smtClean="0"/>
        </a:p>
      </dgm:t>
    </dgm:pt>
    <dgm:pt modelId="{2A1A3AB2-DDDF-4B33-BEC5-BBDC3DDBB871}" type="parTrans" cxnId="{6CE933D2-FBC5-413A-A8C3-B21CA59FB8E2}">
      <dgm:prSet/>
      <dgm:spPr/>
      <dgm:t>
        <a:bodyPr/>
        <a:lstStyle/>
        <a:p>
          <a:endParaRPr lang="en-AU"/>
        </a:p>
      </dgm:t>
    </dgm:pt>
    <dgm:pt modelId="{AF6C875F-E8EB-4C1B-92D2-ABC67E81FBCC}" type="sibTrans" cxnId="{6CE933D2-FBC5-413A-A8C3-B21CA59FB8E2}">
      <dgm:prSet/>
      <dgm:spPr/>
      <dgm:t>
        <a:bodyPr/>
        <a:lstStyle/>
        <a:p>
          <a:endParaRPr lang="en-AU"/>
        </a:p>
      </dgm:t>
    </dgm:pt>
    <dgm:pt modelId="{CADD3BF0-6525-4ECF-A8A4-CF43C9B39171}">
      <dgm:prSet custT="1"/>
      <dgm:spPr/>
      <dgm:t>
        <a:bodyPr/>
        <a:lstStyle/>
        <a:p>
          <a:pPr algn="l">
            <a:spcAft>
              <a:spcPts val="600"/>
            </a:spcAft>
          </a:pPr>
          <a:r>
            <a:rPr lang="en-AU" sz="900" b="1" baseline="0" dirty="0" smtClean="0"/>
            <a:t>NSW:</a:t>
          </a:r>
          <a:r>
            <a:rPr lang="en-AU" sz="900" baseline="0" dirty="0" smtClean="0"/>
            <a:t> NSP funded premises connect, </a:t>
          </a:r>
          <a:r>
            <a:rPr lang="en-AU" sz="900" baseline="0" dirty="0" err="1" smtClean="0"/>
            <a:t>ext</a:t>
          </a:r>
          <a:r>
            <a:rPr lang="en-AU" sz="900" baseline="0" dirty="0" smtClean="0"/>
            <a:t>, </a:t>
          </a:r>
          <a:r>
            <a:rPr lang="en-AU" sz="900" baseline="0" dirty="0" err="1" smtClean="0"/>
            <a:t>aug</a:t>
          </a:r>
          <a:r>
            <a:rPr lang="en-AU" sz="900" baseline="0" dirty="0" smtClean="0"/>
            <a:t> (</a:t>
          </a:r>
          <a:r>
            <a:rPr lang="en-AU" sz="900" baseline="0" dirty="0" err="1" smtClean="0"/>
            <a:t>sc</a:t>
          </a:r>
          <a:r>
            <a:rPr lang="en-AU" sz="900" baseline="0" dirty="0" smtClean="0"/>
            <a:t>) rest (</a:t>
          </a:r>
          <a:r>
            <a:rPr lang="en-AU" sz="900" baseline="0" dirty="0" err="1" smtClean="0"/>
            <a:t>unreg</a:t>
          </a:r>
          <a:r>
            <a:rPr lang="en-AU" sz="900" baseline="0" dirty="0" smtClean="0"/>
            <a:t>)</a:t>
          </a:r>
        </a:p>
      </dgm:t>
    </dgm:pt>
    <dgm:pt modelId="{04994D8B-5C78-4460-9AC3-DB60DAC4C974}" type="parTrans" cxnId="{D7A2C683-C42C-4927-B4B9-F89F3937684B}">
      <dgm:prSet/>
      <dgm:spPr/>
      <dgm:t>
        <a:bodyPr/>
        <a:lstStyle/>
        <a:p>
          <a:endParaRPr lang="en-AU"/>
        </a:p>
      </dgm:t>
    </dgm:pt>
    <dgm:pt modelId="{113E5685-6745-41CD-8500-FDF28D4FCD59}" type="sibTrans" cxnId="{D7A2C683-C42C-4927-B4B9-F89F3937684B}">
      <dgm:prSet/>
      <dgm:spPr/>
      <dgm:t>
        <a:bodyPr/>
        <a:lstStyle/>
        <a:p>
          <a:endParaRPr lang="en-AU"/>
        </a:p>
      </dgm:t>
    </dgm:pt>
    <dgm:pt modelId="{CD042048-4D17-48E5-BBF7-DED5D3CFF43E}">
      <dgm:prSet custT="1"/>
      <dgm:spPr/>
      <dgm:t>
        <a:bodyPr/>
        <a:lstStyle/>
        <a:p>
          <a:pPr algn="l">
            <a:spcAft>
              <a:spcPts val="600"/>
            </a:spcAft>
          </a:pPr>
          <a:r>
            <a:rPr lang="en-AU" sz="900" b="1" baseline="0" dirty="0" smtClean="0"/>
            <a:t>QLD:</a:t>
          </a:r>
          <a:r>
            <a:rPr lang="en-AU" sz="900" baseline="0" dirty="0" smtClean="0"/>
            <a:t> connection services (</a:t>
          </a:r>
          <a:r>
            <a:rPr lang="en-AU" sz="900" baseline="0" dirty="0" err="1" smtClean="0"/>
            <a:t>sc</a:t>
          </a:r>
          <a:r>
            <a:rPr lang="en-AU" sz="900" baseline="0" dirty="0" smtClean="0"/>
            <a:t>), large connections (</a:t>
          </a:r>
          <a:r>
            <a:rPr lang="en-AU" sz="900" baseline="0" dirty="0" err="1" smtClean="0"/>
            <a:t>acs</a:t>
          </a:r>
          <a:r>
            <a:rPr lang="en-AU" sz="900" baseline="0" dirty="0" smtClean="0"/>
            <a:t>)</a:t>
          </a:r>
        </a:p>
      </dgm:t>
    </dgm:pt>
    <dgm:pt modelId="{90F7D672-BC66-4985-98D8-93ACC2695DFB}" type="parTrans" cxnId="{84511E47-4F56-4493-A62E-A62ED275CC65}">
      <dgm:prSet/>
      <dgm:spPr/>
      <dgm:t>
        <a:bodyPr/>
        <a:lstStyle/>
        <a:p>
          <a:endParaRPr lang="en-AU"/>
        </a:p>
      </dgm:t>
    </dgm:pt>
    <dgm:pt modelId="{50E41873-2FE8-4163-B907-47F397D60458}" type="sibTrans" cxnId="{84511E47-4F56-4493-A62E-A62ED275CC65}">
      <dgm:prSet/>
      <dgm:spPr/>
      <dgm:t>
        <a:bodyPr/>
        <a:lstStyle/>
        <a:p>
          <a:endParaRPr lang="en-AU"/>
        </a:p>
      </dgm:t>
    </dgm:pt>
    <dgm:pt modelId="{1C3F35B2-2567-4872-9035-7AA30359CA0F}">
      <dgm:prSet custT="1"/>
      <dgm:spPr/>
      <dgm:t>
        <a:bodyPr/>
        <a:lstStyle/>
        <a:p>
          <a:pPr algn="l">
            <a:spcAft>
              <a:spcPts val="600"/>
            </a:spcAft>
          </a:pPr>
          <a:r>
            <a:rPr lang="en-AU" sz="900" b="1" baseline="0" dirty="0" smtClean="0"/>
            <a:t>SA:</a:t>
          </a:r>
          <a:r>
            <a:rPr lang="en-AU" sz="900" baseline="0" dirty="0" smtClean="0"/>
            <a:t> not above standard, </a:t>
          </a:r>
          <a:r>
            <a:rPr lang="en-AU" sz="900" baseline="0" dirty="0" err="1" smtClean="0"/>
            <a:t>exc</a:t>
          </a:r>
          <a:r>
            <a:rPr lang="en-AU" sz="900" baseline="0" dirty="0" smtClean="0"/>
            <a:t> </a:t>
          </a:r>
          <a:r>
            <a:rPr lang="en-AU" sz="900" baseline="0" dirty="0" err="1" smtClean="0"/>
            <a:t>contrib</a:t>
          </a:r>
          <a:r>
            <a:rPr lang="en-AU" sz="900" baseline="0" dirty="0" smtClean="0"/>
            <a:t> (</a:t>
          </a:r>
          <a:r>
            <a:rPr lang="en-AU" sz="900" baseline="0" dirty="0" err="1" smtClean="0"/>
            <a:t>sc</a:t>
          </a:r>
          <a:r>
            <a:rPr lang="en-AU" sz="900" baseline="0" dirty="0" smtClean="0"/>
            <a:t>), other connection services (</a:t>
          </a:r>
          <a:r>
            <a:rPr lang="en-AU" sz="900" baseline="0" dirty="0" err="1" smtClean="0"/>
            <a:t>neg</a:t>
          </a:r>
          <a:r>
            <a:rPr lang="en-AU" sz="900" baseline="0" dirty="0" smtClean="0"/>
            <a:t>)</a:t>
          </a:r>
        </a:p>
      </dgm:t>
    </dgm:pt>
    <dgm:pt modelId="{568B0D57-4801-4567-ABCA-9468FBAFC5AD}" type="parTrans" cxnId="{4D0DC3EF-0BD7-48A0-850F-C079EAEF0490}">
      <dgm:prSet/>
      <dgm:spPr/>
      <dgm:t>
        <a:bodyPr/>
        <a:lstStyle/>
        <a:p>
          <a:endParaRPr lang="en-AU"/>
        </a:p>
      </dgm:t>
    </dgm:pt>
    <dgm:pt modelId="{C4F37DA1-6049-4DBC-BD66-7DBF588B1560}" type="sibTrans" cxnId="{4D0DC3EF-0BD7-48A0-850F-C079EAEF0490}">
      <dgm:prSet/>
      <dgm:spPr/>
      <dgm:t>
        <a:bodyPr/>
        <a:lstStyle/>
        <a:p>
          <a:endParaRPr lang="en-AU"/>
        </a:p>
      </dgm:t>
    </dgm:pt>
    <dgm:pt modelId="{21A158A2-B249-4AB1-828F-86D30F63FAD7}">
      <dgm:prSet custT="1"/>
      <dgm:spPr/>
      <dgm:t>
        <a:bodyPr/>
        <a:lstStyle/>
        <a:p>
          <a:pPr algn="l">
            <a:spcAft>
              <a:spcPts val="600"/>
            </a:spcAft>
          </a:pPr>
          <a:r>
            <a:rPr lang="en-AU" sz="900" b="1" baseline="0" dirty="0" smtClean="0"/>
            <a:t>TAS:</a:t>
          </a:r>
          <a:r>
            <a:rPr lang="en-AU" sz="900" baseline="0" dirty="0" smtClean="0"/>
            <a:t> basic and </a:t>
          </a:r>
          <a:r>
            <a:rPr lang="en-AU" sz="900" baseline="0" dirty="0" err="1" smtClean="0"/>
            <a:t>aug</a:t>
          </a:r>
          <a:r>
            <a:rPr lang="en-AU" sz="900" baseline="0" dirty="0" smtClean="0"/>
            <a:t> </a:t>
          </a:r>
          <a:r>
            <a:rPr lang="en-AU" sz="900" baseline="0" dirty="0" err="1" smtClean="0"/>
            <a:t>exc</a:t>
          </a:r>
          <a:r>
            <a:rPr lang="en-AU" sz="900" baseline="0" dirty="0" smtClean="0"/>
            <a:t> </a:t>
          </a:r>
          <a:r>
            <a:rPr lang="en-AU" sz="900" baseline="0" dirty="0" err="1" smtClean="0"/>
            <a:t>contrib</a:t>
          </a:r>
          <a:r>
            <a:rPr lang="en-AU" sz="900" baseline="0" dirty="0" smtClean="0"/>
            <a:t> (</a:t>
          </a:r>
          <a:r>
            <a:rPr lang="en-AU" sz="900" baseline="0" dirty="0" err="1" smtClean="0"/>
            <a:t>sc</a:t>
          </a:r>
          <a:r>
            <a:rPr lang="en-AU" sz="900" baseline="0" dirty="0" smtClean="0"/>
            <a:t>)</a:t>
          </a:r>
        </a:p>
        <a:p>
          <a:pPr algn="l">
            <a:spcAft>
              <a:spcPts val="600"/>
            </a:spcAft>
          </a:pPr>
          <a:r>
            <a:rPr lang="en-AU" sz="900" b="1" baseline="0" dirty="0" smtClean="0"/>
            <a:t>VIC:</a:t>
          </a:r>
          <a:r>
            <a:rPr lang="en-AU" sz="900" baseline="0" dirty="0" smtClean="0"/>
            <a:t> new connections </a:t>
          </a:r>
          <a:r>
            <a:rPr lang="en-AU" sz="900" baseline="0" dirty="0" err="1" smtClean="0"/>
            <a:t>req</a:t>
          </a:r>
          <a:r>
            <a:rPr lang="en-AU" sz="900" baseline="0" dirty="0" smtClean="0"/>
            <a:t> </a:t>
          </a:r>
          <a:r>
            <a:rPr lang="en-AU" sz="900" baseline="0" dirty="0" err="1" smtClean="0"/>
            <a:t>aug</a:t>
          </a:r>
          <a:r>
            <a:rPr lang="en-AU" sz="900" baseline="0" dirty="0" smtClean="0"/>
            <a:t> (</a:t>
          </a:r>
          <a:r>
            <a:rPr lang="en-AU" sz="900" baseline="0" dirty="0" err="1" smtClean="0"/>
            <a:t>sc</a:t>
          </a:r>
          <a:r>
            <a:rPr lang="en-AU" sz="900" baseline="0" dirty="0" smtClean="0"/>
            <a:t>)</a:t>
          </a:r>
        </a:p>
      </dgm:t>
    </dgm:pt>
    <dgm:pt modelId="{497D3ECD-62A7-4578-8962-C377AC7FDE77}" type="parTrans" cxnId="{5E6CBE5D-85B5-476D-A708-E96F62D9F59B}">
      <dgm:prSet/>
      <dgm:spPr/>
      <dgm:t>
        <a:bodyPr/>
        <a:lstStyle/>
        <a:p>
          <a:endParaRPr lang="en-AU"/>
        </a:p>
      </dgm:t>
    </dgm:pt>
    <dgm:pt modelId="{D274B689-C7B5-4A81-A67C-E12A2DC4A1CE}" type="sibTrans" cxnId="{5E6CBE5D-85B5-476D-A708-E96F62D9F59B}">
      <dgm:prSet/>
      <dgm:spPr/>
      <dgm:t>
        <a:bodyPr/>
        <a:lstStyle/>
        <a:p>
          <a:endParaRPr lang="en-AU"/>
        </a:p>
      </dgm:t>
    </dgm:pt>
    <dgm:pt modelId="{1D28A8C1-5D34-4054-AE68-BFEECC5798E9}" type="pres">
      <dgm:prSet presAssocID="{61A5E566-BF00-421E-857E-B08058B6ADE7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  <dgm:t>
        <a:bodyPr/>
        <a:lstStyle/>
        <a:p>
          <a:endParaRPr lang="en-AU"/>
        </a:p>
      </dgm:t>
    </dgm:pt>
    <dgm:pt modelId="{C51FD20A-C678-4D0F-B9D3-B358142957A5}" type="pres">
      <dgm:prSet presAssocID="{61833B15-4C42-4641-A975-E902D3F65DCA}" presName="ChildAccent5" presStyleCnt="0"/>
      <dgm:spPr/>
    </dgm:pt>
    <dgm:pt modelId="{AB0D91DC-9D0C-4C1A-9B41-09B25B05280D}" type="pres">
      <dgm:prSet presAssocID="{61833B15-4C42-4641-A975-E902D3F65DCA}" presName="ChildAccent" presStyleLbl="alignImgPlace1" presStyleIdx="0" presStyleCnt="5" custScaleX="128740" custLinFactNeighborX="37067" custLinFactNeighborY="-1357"/>
      <dgm:spPr/>
      <dgm:t>
        <a:bodyPr/>
        <a:lstStyle/>
        <a:p>
          <a:endParaRPr lang="en-AU"/>
        </a:p>
      </dgm:t>
    </dgm:pt>
    <dgm:pt modelId="{59959488-46E8-44AC-802C-BBB25E4EE35A}" type="pres">
      <dgm:prSet presAssocID="{61833B15-4C42-4641-A975-E902D3F65DCA}" presName="Child5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D0304AF-C159-4179-A87C-2490486FA5EE}" type="pres">
      <dgm:prSet presAssocID="{61833B15-4C42-4641-A975-E902D3F65DCA}" presName="Parent5" presStyleLbl="node1" presStyleIdx="0" presStyleCnt="5" custScaleX="131931" custLinFactNeighborX="38663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7D5842F-F7DB-41CC-ADA1-E2EC59E527D4}" type="pres">
      <dgm:prSet presAssocID="{1284E6B4-A5BA-4B6E-A296-32AED43EEF42}" presName="ChildAccent4" presStyleCnt="0"/>
      <dgm:spPr/>
    </dgm:pt>
    <dgm:pt modelId="{CFE21095-F38A-4A5E-AFC5-C43A3D90F0AD}" type="pres">
      <dgm:prSet presAssocID="{1284E6B4-A5BA-4B6E-A296-32AED43EEF42}" presName="ChildAccent" presStyleLbl="alignImgPlace1" presStyleIdx="1" presStyleCnt="5" custScaleX="122358" custLinFactNeighborX="13536" custLinFactNeighborY="845"/>
      <dgm:spPr/>
      <dgm:t>
        <a:bodyPr/>
        <a:lstStyle/>
        <a:p>
          <a:endParaRPr lang="en-AU"/>
        </a:p>
      </dgm:t>
    </dgm:pt>
    <dgm:pt modelId="{BE76C9FD-85BC-43E0-B132-C6EC90D6684E}" type="pres">
      <dgm:prSet presAssocID="{1284E6B4-A5BA-4B6E-A296-32AED43EEF42}" presName="Child4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0121B97-BB00-48E2-829F-C5DBB5BDA18C}" type="pres">
      <dgm:prSet presAssocID="{1284E6B4-A5BA-4B6E-A296-32AED43EEF42}" presName="Parent4" presStyleLbl="node1" presStyleIdx="1" presStyleCnt="5" custScaleX="122358" custLinFactNeighborX="13536" custLinFactNeighborY="5365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6627486-25C9-43CF-81FC-6939B6B193C3}" type="pres">
      <dgm:prSet presAssocID="{17879830-B248-460A-9A15-37E8B2A09B36}" presName="ChildAccent3" presStyleCnt="0"/>
      <dgm:spPr/>
    </dgm:pt>
    <dgm:pt modelId="{272B1A32-C011-4632-ADDF-B9592BB89C3E}" type="pres">
      <dgm:prSet presAssocID="{17879830-B248-460A-9A15-37E8B2A09B36}" presName="ChildAccent" presStyleLbl="alignImgPlace1" presStyleIdx="2" presStyleCnt="5" custScaleX="122358" custLinFactNeighborX="-8948" custLinFactNeighborY="3361"/>
      <dgm:spPr/>
      <dgm:t>
        <a:bodyPr/>
        <a:lstStyle/>
        <a:p>
          <a:endParaRPr lang="en-AU"/>
        </a:p>
      </dgm:t>
    </dgm:pt>
    <dgm:pt modelId="{836E70CB-72FA-4760-B48D-DF5F7D23CAD9}" type="pres">
      <dgm:prSet presAssocID="{17879830-B248-460A-9A15-37E8B2A09B36}" presName="Child3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FABB50F-34FB-4996-B1C5-CF886716F652}" type="pres">
      <dgm:prSet presAssocID="{17879830-B248-460A-9A15-37E8B2A09B36}" presName="Parent3" presStyleLbl="node1" presStyleIdx="2" presStyleCnt="5" custScaleX="122358" custLinFactNeighborX="-8948" custLinFactNeighborY="23449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E053B6A-FF82-472B-B45F-CF30A426AA0B}" type="pres">
      <dgm:prSet presAssocID="{B80CFB5A-4F5E-4507-B5E2-FC51B3FF8AFB}" presName="ChildAccent2" presStyleCnt="0"/>
      <dgm:spPr/>
    </dgm:pt>
    <dgm:pt modelId="{D8A5676B-39DC-4B88-9CD0-DA6463109036}" type="pres">
      <dgm:prSet presAssocID="{B80CFB5A-4F5E-4507-B5E2-FC51B3FF8AFB}" presName="ChildAccent" presStyleLbl="alignImgPlace1" presStyleIdx="3" presStyleCnt="5" custScaleX="122358" custLinFactNeighborX="-29038" custLinFactNeighborY="3620"/>
      <dgm:spPr/>
      <dgm:t>
        <a:bodyPr/>
        <a:lstStyle/>
        <a:p>
          <a:endParaRPr lang="en-AU"/>
        </a:p>
      </dgm:t>
    </dgm:pt>
    <dgm:pt modelId="{A46A1BA1-5E3D-4D24-812F-418071BF57AE}" type="pres">
      <dgm:prSet presAssocID="{B80CFB5A-4F5E-4507-B5E2-FC51B3FF8AFB}" presName="Child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F0E0479-25DD-4B06-8780-22A96DA105E6}" type="pres">
      <dgm:prSet presAssocID="{B80CFB5A-4F5E-4507-B5E2-FC51B3FF8AFB}" presName="Parent2" presStyleLbl="node1" presStyleIdx="3" presStyleCnt="5" custScaleX="122358" custLinFactNeighborX="-29038" custLinFactNeighborY="22534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008B8EF-04D1-46D9-9FF6-81518B3D57BB}" type="pres">
      <dgm:prSet presAssocID="{8A8DFD79-DF42-4431-8E9E-46E224B4D857}" presName="ChildAccent1" presStyleCnt="0"/>
      <dgm:spPr/>
    </dgm:pt>
    <dgm:pt modelId="{B54F5008-4EFE-47E7-ABAF-37335731B888}" type="pres">
      <dgm:prSet presAssocID="{8A8DFD79-DF42-4431-8E9E-46E224B4D857}" presName="ChildAccent" presStyleLbl="alignImgPlace1" presStyleIdx="4" presStyleCnt="5" custScaleX="122358" custLinFactNeighborX="-49128" custLinFactNeighborY="3922"/>
      <dgm:spPr/>
      <dgm:t>
        <a:bodyPr/>
        <a:lstStyle/>
        <a:p>
          <a:endParaRPr lang="en-AU"/>
        </a:p>
      </dgm:t>
    </dgm:pt>
    <dgm:pt modelId="{241CC24B-8276-4D42-AE7C-7136653C3D8A}" type="pres">
      <dgm:prSet presAssocID="{8A8DFD79-DF42-4431-8E9E-46E224B4D857}" presName="Child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0D6ADD7-AA60-40E5-B3BD-881072989D84}" type="pres">
      <dgm:prSet presAssocID="{8A8DFD79-DF42-4431-8E9E-46E224B4D857}" presName="Parent1" presStyleLbl="node1" presStyleIdx="4" presStyleCnt="5" custScaleX="122358" custLinFactNeighborX="-49128" custLinFactNeighborY="20362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39E5EEC6-6108-48BB-84D6-8FEFA5982B78}" type="presOf" srcId="{090315E6-D183-456B-89EF-61DA144FDE64}" destId="{241CC24B-8276-4D42-AE7C-7136653C3D8A}" srcOrd="1" destOrd="2" presId="urn:microsoft.com/office/officeart/2011/layout/InterconnectedBlockProcess"/>
    <dgm:cxn modelId="{A962DB64-DACD-4052-9035-263ACECE3906}" type="presOf" srcId="{2208222C-D306-49A9-A42D-13D0022C461C}" destId="{CFE21095-F38A-4A5E-AFC5-C43A3D90F0AD}" srcOrd="0" destOrd="5" presId="urn:microsoft.com/office/officeart/2011/layout/InterconnectedBlockProcess"/>
    <dgm:cxn modelId="{F04B636D-AF23-4E45-95FE-E9A7107F15E8}" type="presOf" srcId="{2C02C00A-BC71-4A4C-B3CF-90A290C9F5D6}" destId="{BE76C9FD-85BC-43E0-B132-C6EC90D6684E}" srcOrd="1" destOrd="1" presId="urn:microsoft.com/office/officeart/2011/layout/InterconnectedBlockProcess"/>
    <dgm:cxn modelId="{48B8778B-EAE0-472E-BC30-785AD758528C}" srcId="{17879830-B248-460A-9A15-37E8B2A09B36}" destId="{20B5A6AD-29C3-46BA-84C2-C57A627C7962}" srcOrd="1" destOrd="0" parTransId="{5A9F24E2-2E4C-4568-8B22-5549FD793675}" sibTransId="{6770F7B7-A4DB-49B1-8F7A-49EFE207ECE4}"/>
    <dgm:cxn modelId="{7985BE74-6CBD-4A98-97A2-704ED6B9F520}" type="presOf" srcId="{61833B15-4C42-4641-A975-E902D3F65DCA}" destId="{8D0304AF-C159-4179-A87C-2490486FA5EE}" srcOrd="0" destOrd="0" presId="urn:microsoft.com/office/officeart/2011/layout/InterconnectedBlockProcess"/>
    <dgm:cxn modelId="{9F9A987E-C25F-4679-8FF6-76DB1C5BEE99}" type="presOf" srcId="{2208222C-D306-49A9-A42D-13D0022C461C}" destId="{BE76C9FD-85BC-43E0-B132-C6EC90D6684E}" srcOrd="1" destOrd="5" presId="urn:microsoft.com/office/officeart/2011/layout/InterconnectedBlockProcess"/>
    <dgm:cxn modelId="{7665D55C-058E-4258-A22F-389E85BD3106}" type="presOf" srcId="{8FFBD581-85FF-4E16-8AD2-158BDCD2BDD8}" destId="{BE76C9FD-85BC-43E0-B132-C6EC90D6684E}" srcOrd="1" destOrd="6" presId="urn:microsoft.com/office/officeart/2011/layout/InterconnectedBlockProcess"/>
    <dgm:cxn modelId="{D7A2C683-C42C-4927-B4B9-F89F3937684B}" srcId="{61833B15-4C42-4641-A975-E902D3F65DCA}" destId="{CADD3BF0-6525-4ECF-A8A4-CF43C9B39171}" srcOrd="1" destOrd="0" parTransId="{04994D8B-5C78-4460-9AC3-DB60DAC4C974}" sibTransId="{113E5685-6745-41CD-8500-FDF28D4FCD59}"/>
    <dgm:cxn modelId="{84511E47-4F56-4493-A62E-A62ED275CC65}" srcId="{61833B15-4C42-4641-A975-E902D3F65DCA}" destId="{CD042048-4D17-48E5-BBF7-DED5D3CFF43E}" srcOrd="2" destOrd="0" parTransId="{90F7D672-BC66-4985-98D8-93ACC2695DFB}" sibTransId="{50E41873-2FE8-4163-B907-47F397D60458}"/>
    <dgm:cxn modelId="{BB69A741-DABF-418E-8CF2-7F25E2C416E5}" srcId="{61A5E566-BF00-421E-857E-B08058B6ADE7}" destId="{61833B15-4C42-4641-A975-E902D3F65DCA}" srcOrd="4" destOrd="0" parTransId="{D4A1D491-F21D-4A5C-921F-768CE354F43A}" sibTransId="{BC4E03A1-F9DE-4870-9D76-0209ABD4E36C}"/>
    <dgm:cxn modelId="{18369463-2331-4524-A68C-CE17A78F6C58}" type="presOf" srcId="{20B5A6AD-29C3-46BA-84C2-C57A627C7962}" destId="{272B1A32-C011-4632-ADDF-B9592BB89C3E}" srcOrd="0" destOrd="1" presId="urn:microsoft.com/office/officeart/2011/layout/InterconnectedBlockProcess"/>
    <dgm:cxn modelId="{75DA9897-D335-4C94-946C-8394DBA23E77}" type="presOf" srcId="{8FFBD581-85FF-4E16-8AD2-158BDCD2BDD8}" destId="{CFE21095-F38A-4A5E-AFC5-C43A3D90F0AD}" srcOrd="0" destOrd="6" presId="urn:microsoft.com/office/officeart/2011/layout/InterconnectedBlockProcess"/>
    <dgm:cxn modelId="{9A728158-09A0-49AF-A574-696CD5870D5A}" srcId="{1284E6B4-A5BA-4B6E-A296-32AED43EEF42}" destId="{4CED0CA3-CD27-472B-9B8C-1C7FEA26A065}" srcOrd="4" destOrd="0" parTransId="{593EEA2A-E501-4380-9BB9-8E6A96B27A8D}" sibTransId="{78CC1CFC-7ACB-4BBA-B7D5-65E62050F4A9}"/>
    <dgm:cxn modelId="{3E6F439C-DE59-45D2-BB3C-2803577437FF}" srcId="{1284E6B4-A5BA-4B6E-A296-32AED43EEF42}" destId="{47B6DA90-EA37-478C-87CF-0D6488E6E0B1}" srcOrd="2" destOrd="0" parTransId="{CC0EB930-D761-4043-B5ED-514DE1432B64}" sibTransId="{06BA2FE6-DBB0-4D78-A579-C3230173CA55}"/>
    <dgm:cxn modelId="{77043B80-ACAF-41BB-85CF-E01AF15317C0}" srcId="{61A5E566-BF00-421E-857E-B08058B6ADE7}" destId="{17879830-B248-460A-9A15-37E8B2A09B36}" srcOrd="2" destOrd="0" parTransId="{20F0F19B-E1ED-4736-9448-7668C5A2BE3F}" sibTransId="{EBF07C02-C57C-40FD-82BF-3B5CA36E84B2}"/>
    <dgm:cxn modelId="{E14BD834-564D-403B-93E6-CF738545BD87}" srcId="{B80CFB5A-4F5E-4507-B5E2-FC51B3FF8AFB}" destId="{6F601148-68A6-49A9-A21F-C31968767D09}" srcOrd="0" destOrd="0" parTransId="{17849143-5475-41AF-81B5-B197EEF24876}" sibTransId="{35E0F921-2887-449F-A812-C438E066BFA8}"/>
    <dgm:cxn modelId="{F19B908B-81ED-4205-B689-166B57D68F85}" srcId="{17879830-B248-460A-9A15-37E8B2A09B36}" destId="{5DAA73F2-BC68-4A0D-91CF-B4E82ECBBBED}" srcOrd="0" destOrd="0" parTransId="{6318D50D-0326-41C0-BE3C-50D9502FC0A5}" sibTransId="{1E95740D-D58C-4764-AA8A-736AFBC684DC}"/>
    <dgm:cxn modelId="{B77FAF42-8781-4ECB-A4AF-06427F8DA1D6}" type="presOf" srcId="{4CED0CA3-CD27-472B-9B8C-1C7FEA26A065}" destId="{BE76C9FD-85BC-43E0-B132-C6EC90D6684E}" srcOrd="1" destOrd="4" presId="urn:microsoft.com/office/officeart/2011/layout/InterconnectedBlockProcess"/>
    <dgm:cxn modelId="{E38E71B3-5E8A-453F-8F03-45271E2A2B45}" type="presOf" srcId="{1284E6B4-A5BA-4B6E-A296-32AED43EEF42}" destId="{00121B97-BB00-48E2-829F-C5DBB5BDA18C}" srcOrd="0" destOrd="0" presId="urn:microsoft.com/office/officeart/2011/layout/InterconnectedBlockProcess"/>
    <dgm:cxn modelId="{A28FEDF1-3242-4ED7-B62E-D5EC9EB06ADF}" type="presOf" srcId="{20B5A6AD-29C3-46BA-84C2-C57A627C7962}" destId="{836E70CB-72FA-4760-B48D-DF5F7D23CAD9}" srcOrd="1" destOrd="1" presId="urn:microsoft.com/office/officeart/2011/layout/InterconnectedBlockProcess"/>
    <dgm:cxn modelId="{D2C7E242-FA47-4654-A637-AA5BCB715B73}" type="presOf" srcId="{FF2B3739-F54B-4E52-B959-CCBDC2A13EC3}" destId="{59959488-46E8-44AC-802C-BBB25E4EE35A}" srcOrd="1" destOrd="0" presId="urn:microsoft.com/office/officeart/2011/layout/InterconnectedBlockProcess"/>
    <dgm:cxn modelId="{A0AE6314-719F-4D02-8970-4E3BE275A166}" type="presOf" srcId="{10161E8C-3661-46D6-8F0A-994C1F4BAB9A}" destId="{CFE21095-F38A-4A5E-AFC5-C43A3D90F0AD}" srcOrd="0" destOrd="0" presId="urn:microsoft.com/office/officeart/2011/layout/InterconnectedBlockProcess"/>
    <dgm:cxn modelId="{0E9657AB-D8D7-47BE-B4D1-D5A5B1BDF176}" srcId="{1284E6B4-A5BA-4B6E-A296-32AED43EEF42}" destId="{2C02C00A-BC71-4A4C-B3CF-90A290C9F5D6}" srcOrd="1" destOrd="0" parTransId="{8432D601-BEA6-4A3D-BC24-F58980F2BD10}" sibTransId="{FD93365D-0C44-47AB-AEB5-8CFC5304043D}"/>
    <dgm:cxn modelId="{90FE7EF7-4630-4191-B042-EF16418B6600}" type="presOf" srcId="{1C3F35B2-2567-4872-9035-7AA30359CA0F}" destId="{59959488-46E8-44AC-802C-BBB25E4EE35A}" srcOrd="1" destOrd="3" presId="urn:microsoft.com/office/officeart/2011/layout/InterconnectedBlockProcess"/>
    <dgm:cxn modelId="{B8CE699A-BC1A-4FEC-8797-5C14EF921713}" type="presOf" srcId="{6F601148-68A6-49A9-A21F-C31968767D09}" destId="{D8A5676B-39DC-4B88-9CD0-DA6463109036}" srcOrd="0" destOrd="0" presId="urn:microsoft.com/office/officeart/2011/layout/InterconnectedBlockProcess"/>
    <dgm:cxn modelId="{E726ADE1-95A6-4628-AB52-0B5B317535C7}" srcId="{1284E6B4-A5BA-4B6E-A296-32AED43EEF42}" destId="{2208222C-D306-49A9-A42D-13D0022C461C}" srcOrd="5" destOrd="0" parTransId="{9536250D-0E9F-427A-9817-07C6EF6652B0}" sibTransId="{EFA1BD1A-FD6E-4B97-BFF5-99EF6FEA65BA}"/>
    <dgm:cxn modelId="{180EAF0C-6595-4D33-856C-86D6E8C6E397}" type="presOf" srcId="{CADD3BF0-6525-4ECF-A8A4-CF43C9B39171}" destId="{AB0D91DC-9D0C-4C1A-9B41-09B25B05280D}" srcOrd="0" destOrd="1" presId="urn:microsoft.com/office/officeart/2011/layout/InterconnectedBlockProcess"/>
    <dgm:cxn modelId="{DCFB69C3-06C7-4C63-9E70-146C6007B546}" type="presOf" srcId="{47B6DA90-EA37-478C-87CF-0D6488E6E0B1}" destId="{CFE21095-F38A-4A5E-AFC5-C43A3D90F0AD}" srcOrd="0" destOrd="2" presId="urn:microsoft.com/office/officeart/2011/layout/InterconnectedBlockProcess"/>
    <dgm:cxn modelId="{56BAA568-BAA7-4785-9CBA-5DD701693D81}" type="presOf" srcId="{8A8DFD79-DF42-4431-8E9E-46E224B4D857}" destId="{C0D6ADD7-AA60-40E5-B3BD-881072989D84}" srcOrd="0" destOrd="0" presId="urn:microsoft.com/office/officeart/2011/layout/InterconnectedBlockProcess"/>
    <dgm:cxn modelId="{6432AC3E-4C89-46B5-936D-A0C5C4BC8D18}" type="presOf" srcId="{81A8464F-F771-4210-ADBF-29010AB46E05}" destId="{CFE21095-F38A-4A5E-AFC5-C43A3D90F0AD}" srcOrd="0" destOrd="3" presId="urn:microsoft.com/office/officeart/2011/layout/InterconnectedBlockProcess"/>
    <dgm:cxn modelId="{06D2BE34-A6AD-429C-9E32-F5975C3DFF1B}" type="presOf" srcId="{61A5E566-BF00-421E-857E-B08058B6ADE7}" destId="{1D28A8C1-5D34-4054-AE68-BFEECC5798E9}" srcOrd="0" destOrd="0" presId="urn:microsoft.com/office/officeart/2011/layout/InterconnectedBlockProcess"/>
    <dgm:cxn modelId="{5E6CBE5D-85B5-476D-A708-E96F62D9F59B}" srcId="{61833B15-4C42-4641-A975-E902D3F65DCA}" destId="{21A158A2-B249-4AB1-828F-86D30F63FAD7}" srcOrd="4" destOrd="0" parTransId="{497D3ECD-62A7-4578-8962-C377AC7FDE77}" sibTransId="{D274B689-C7B5-4A81-A67C-E12A2DC4A1CE}"/>
    <dgm:cxn modelId="{ED71FD63-9B0B-47B7-B3FB-31DADB667D1D}" srcId="{61A5E566-BF00-421E-857E-B08058B6ADE7}" destId="{8A8DFD79-DF42-4431-8E9E-46E224B4D857}" srcOrd="0" destOrd="0" parTransId="{34C84B4F-DBF1-4D9B-A0BF-BB7D15D6BBD7}" sibTransId="{A8C0EB7D-3F0D-488B-9BF8-EF88F58058A4}"/>
    <dgm:cxn modelId="{8490E45C-87C9-4CDA-AE00-59B61BDF2AF5}" type="presOf" srcId="{21A158A2-B249-4AB1-828F-86D30F63FAD7}" destId="{AB0D91DC-9D0C-4C1A-9B41-09B25B05280D}" srcOrd="0" destOrd="4" presId="urn:microsoft.com/office/officeart/2011/layout/InterconnectedBlockProcess"/>
    <dgm:cxn modelId="{D10821C5-1DAC-4B45-A114-3DA00E4A72D8}" srcId="{61833B15-4C42-4641-A975-E902D3F65DCA}" destId="{FF2B3739-F54B-4E52-B959-CCBDC2A13EC3}" srcOrd="0" destOrd="0" parTransId="{47E27877-166F-4966-84CF-4A41DE60DDCF}" sibTransId="{18C9A8DB-3469-4F16-99B4-41EA4E00AB4A}"/>
    <dgm:cxn modelId="{6CE933D2-FBC5-413A-A8C3-B21CA59FB8E2}" srcId="{8A8DFD79-DF42-4431-8E9E-46E224B4D857}" destId="{090315E6-D183-456B-89EF-61DA144FDE64}" srcOrd="2" destOrd="0" parTransId="{2A1A3AB2-DDDF-4B33-BEC5-BBDC3DDBB871}" sibTransId="{AF6C875F-E8EB-4C1B-92D2-ABC67E81FBCC}"/>
    <dgm:cxn modelId="{72998152-1EEF-4697-AA2F-CEC02904B2D6}" type="presOf" srcId="{6F601148-68A6-49A9-A21F-C31968767D09}" destId="{A46A1BA1-5E3D-4D24-812F-418071BF57AE}" srcOrd="1" destOrd="0" presId="urn:microsoft.com/office/officeart/2011/layout/InterconnectedBlockProcess"/>
    <dgm:cxn modelId="{098F77BB-DE36-4914-818C-9A83AAEDC954}" type="presOf" srcId="{B80CFB5A-4F5E-4507-B5E2-FC51B3FF8AFB}" destId="{7F0E0479-25DD-4B06-8780-22A96DA105E6}" srcOrd="0" destOrd="0" presId="urn:microsoft.com/office/officeart/2011/layout/InterconnectedBlockProcess"/>
    <dgm:cxn modelId="{AB45784C-2EDD-45F2-83BA-2737897225E2}" srcId="{8A8DFD79-DF42-4431-8E9E-46E224B4D857}" destId="{3B7DDE6E-7D5B-4E12-A2AD-9CD81F375EFD}" srcOrd="1" destOrd="0" parTransId="{2B4414B3-177A-4824-AC62-94E7B6E022DD}" sibTransId="{E90AEEE5-9268-4EFA-B882-AB66865F1542}"/>
    <dgm:cxn modelId="{A4326372-97D3-4C53-912F-BC9BDD8BB84B}" type="presOf" srcId="{81A8464F-F771-4210-ADBF-29010AB46E05}" destId="{BE76C9FD-85BC-43E0-B132-C6EC90D6684E}" srcOrd="1" destOrd="3" presId="urn:microsoft.com/office/officeart/2011/layout/InterconnectedBlockProcess"/>
    <dgm:cxn modelId="{A6BF0618-B07C-40E4-BB7F-ADB0919A6EC7}" type="presOf" srcId="{3B7DDE6E-7D5B-4E12-A2AD-9CD81F375EFD}" destId="{241CC24B-8276-4D42-AE7C-7136653C3D8A}" srcOrd="1" destOrd="1" presId="urn:microsoft.com/office/officeart/2011/layout/InterconnectedBlockProcess"/>
    <dgm:cxn modelId="{EA6F1D79-55C0-459E-A223-75ED14065BCD}" srcId="{1284E6B4-A5BA-4B6E-A296-32AED43EEF42}" destId="{10161E8C-3661-46D6-8F0A-994C1F4BAB9A}" srcOrd="0" destOrd="0" parTransId="{4A72C3E3-4974-4FD3-900B-150662EC2434}" sibTransId="{DB5D6AF2-824F-4409-B696-0E22CA25D908}"/>
    <dgm:cxn modelId="{CAFBD06B-880F-4E75-9DDB-FBAD0906EC6B}" type="presOf" srcId="{17879830-B248-460A-9A15-37E8B2A09B36}" destId="{EFABB50F-34FB-4996-B1C5-CF886716F652}" srcOrd="0" destOrd="0" presId="urn:microsoft.com/office/officeart/2011/layout/InterconnectedBlockProcess"/>
    <dgm:cxn modelId="{AFF78B7C-69C2-4911-9642-45BF85380A41}" type="presOf" srcId="{47B6DA90-EA37-478C-87CF-0D6488E6E0B1}" destId="{BE76C9FD-85BC-43E0-B132-C6EC90D6684E}" srcOrd="1" destOrd="2" presId="urn:microsoft.com/office/officeart/2011/layout/InterconnectedBlockProcess"/>
    <dgm:cxn modelId="{5962710F-91BB-4CFF-97F2-D3F9742422DC}" srcId="{1284E6B4-A5BA-4B6E-A296-32AED43EEF42}" destId="{8FFBD581-85FF-4E16-8AD2-158BDCD2BDD8}" srcOrd="6" destOrd="0" parTransId="{18EF53D0-E422-47FF-8655-99BA9F793564}" sibTransId="{9ABAD0FE-D5F8-44F1-84AB-11F70C9C13CF}"/>
    <dgm:cxn modelId="{89E69B54-0CB2-4C28-9D0D-869DAB0DCBD2}" srcId="{61A5E566-BF00-421E-857E-B08058B6ADE7}" destId="{B80CFB5A-4F5E-4507-B5E2-FC51B3FF8AFB}" srcOrd="1" destOrd="0" parTransId="{3555A1AA-24A7-4875-B889-DEC61DF409EA}" sibTransId="{7C3273C6-A6E1-4068-A64C-141F9A65A886}"/>
    <dgm:cxn modelId="{3D046005-006F-435C-89CF-8E13986E8219}" type="presOf" srcId="{1C3F35B2-2567-4872-9035-7AA30359CA0F}" destId="{AB0D91DC-9D0C-4C1A-9B41-09B25B05280D}" srcOrd="0" destOrd="3" presId="urn:microsoft.com/office/officeart/2011/layout/InterconnectedBlockProcess"/>
    <dgm:cxn modelId="{4D0DC3EF-0BD7-48A0-850F-C079EAEF0490}" srcId="{61833B15-4C42-4641-A975-E902D3F65DCA}" destId="{1C3F35B2-2567-4872-9035-7AA30359CA0F}" srcOrd="3" destOrd="0" parTransId="{568B0D57-4801-4567-ABCA-9468FBAFC5AD}" sibTransId="{C4F37DA1-6049-4DBC-BD66-7DBF588B1560}"/>
    <dgm:cxn modelId="{7CF3747C-9729-4EEA-AEE2-C281EFE746A6}" srcId="{1284E6B4-A5BA-4B6E-A296-32AED43EEF42}" destId="{81A8464F-F771-4210-ADBF-29010AB46E05}" srcOrd="3" destOrd="0" parTransId="{727F6C90-9B18-4C5E-8A95-BF51F7F86DC6}" sibTransId="{497C8F5F-9513-4720-A3F9-DD366CF3C9AA}"/>
    <dgm:cxn modelId="{F8E04130-DA8E-489F-ABDF-C7F6F568B76F}" type="presOf" srcId="{090315E6-D183-456B-89EF-61DA144FDE64}" destId="{B54F5008-4EFE-47E7-ABAF-37335731B888}" srcOrd="0" destOrd="2" presId="urn:microsoft.com/office/officeart/2011/layout/InterconnectedBlockProcess"/>
    <dgm:cxn modelId="{5DD88A98-51F2-4296-90D9-BB53F845D1F9}" type="presOf" srcId="{FF2B3739-F54B-4E52-B959-CCBDC2A13EC3}" destId="{AB0D91DC-9D0C-4C1A-9B41-09B25B05280D}" srcOrd="0" destOrd="0" presId="urn:microsoft.com/office/officeart/2011/layout/InterconnectedBlockProcess"/>
    <dgm:cxn modelId="{B40873BC-E091-419C-9DDA-3BBF11026583}" type="presOf" srcId="{10161E8C-3661-46D6-8F0A-994C1F4BAB9A}" destId="{BE76C9FD-85BC-43E0-B132-C6EC90D6684E}" srcOrd="1" destOrd="0" presId="urn:microsoft.com/office/officeart/2011/layout/InterconnectedBlockProcess"/>
    <dgm:cxn modelId="{145A6B5B-EA31-44A2-B326-DA9D51B3ADE2}" srcId="{8A8DFD79-DF42-4431-8E9E-46E224B4D857}" destId="{D10238E8-68D6-45A9-AF38-58D6EACBB428}" srcOrd="0" destOrd="0" parTransId="{2C77855E-E1FE-4629-881F-0AE61618381F}" sibTransId="{CB7709E6-6ED9-45A7-9007-7CB2B8060D05}"/>
    <dgm:cxn modelId="{3A99E8A6-332D-4350-B4D8-7DA9C65200F9}" type="presOf" srcId="{D10238E8-68D6-45A9-AF38-58D6EACBB428}" destId="{B54F5008-4EFE-47E7-ABAF-37335731B888}" srcOrd="0" destOrd="0" presId="urn:microsoft.com/office/officeart/2011/layout/InterconnectedBlockProcess"/>
    <dgm:cxn modelId="{3A1D9959-72EB-4FBE-8A7A-071C1FE4BF05}" type="presOf" srcId="{2C02C00A-BC71-4A4C-B3CF-90A290C9F5D6}" destId="{CFE21095-F38A-4A5E-AFC5-C43A3D90F0AD}" srcOrd="0" destOrd="1" presId="urn:microsoft.com/office/officeart/2011/layout/InterconnectedBlockProcess"/>
    <dgm:cxn modelId="{3AF67677-5B38-4873-9A80-E8D88D90B36F}" type="presOf" srcId="{CD042048-4D17-48E5-BBF7-DED5D3CFF43E}" destId="{59959488-46E8-44AC-802C-BBB25E4EE35A}" srcOrd="1" destOrd="2" presId="urn:microsoft.com/office/officeart/2011/layout/InterconnectedBlockProcess"/>
    <dgm:cxn modelId="{2E5637A7-FA95-4749-AD2D-F4CF3699FC34}" type="presOf" srcId="{CADD3BF0-6525-4ECF-A8A4-CF43C9B39171}" destId="{59959488-46E8-44AC-802C-BBB25E4EE35A}" srcOrd="1" destOrd="1" presId="urn:microsoft.com/office/officeart/2011/layout/InterconnectedBlockProcess"/>
    <dgm:cxn modelId="{178F7C1A-A4FD-469C-A9FF-6AF660F9FFA8}" type="presOf" srcId="{5DAA73F2-BC68-4A0D-91CF-B4E82ECBBBED}" destId="{272B1A32-C011-4632-ADDF-B9592BB89C3E}" srcOrd="0" destOrd="0" presId="urn:microsoft.com/office/officeart/2011/layout/InterconnectedBlockProcess"/>
    <dgm:cxn modelId="{46E9BC72-475E-42E3-A80B-C03CB843C86F}" type="presOf" srcId="{CD042048-4D17-48E5-BBF7-DED5D3CFF43E}" destId="{AB0D91DC-9D0C-4C1A-9B41-09B25B05280D}" srcOrd="0" destOrd="2" presId="urn:microsoft.com/office/officeart/2011/layout/InterconnectedBlockProcess"/>
    <dgm:cxn modelId="{5DD2D4FD-C2E7-46ED-83CC-27EC199B3313}" type="presOf" srcId="{21A158A2-B249-4AB1-828F-86D30F63FAD7}" destId="{59959488-46E8-44AC-802C-BBB25E4EE35A}" srcOrd="1" destOrd="4" presId="urn:microsoft.com/office/officeart/2011/layout/InterconnectedBlockProcess"/>
    <dgm:cxn modelId="{126472EB-C0F4-4580-80E0-3C1849335903}" srcId="{61A5E566-BF00-421E-857E-B08058B6ADE7}" destId="{1284E6B4-A5BA-4B6E-A296-32AED43EEF42}" srcOrd="3" destOrd="0" parTransId="{E623B84D-1B58-42A0-AE65-3BF8DD72E87E}" sibTransId="{4F0609EC-8BD1-4D26-A7B3-F682E457AD56}"/>
    <dgm:cxn modelId="{4C367751-F840-46F6-8F8C-C50896480277}" type="presOf" srcId="{4CED0CA3-CD27-472B-9B8C-1C7FEA26A065}" destId="{CFE21095-F38A-4A5E-AFC5-C43A3D90F0AD}" srcOrd="0" destOrd="4" presId="urn:microsoft.com/office/officeart/2011/layout/InterconnectedBlockProcess"/>
    <dgm:cxn modelId="{CB2B4CBD-A2E0-4013-BC71-E22B1B0E916E}" type="presOf" srcId="{D10238E8-68D6-45A9-AF38-58D6EACBB428}" destId="{241CC24B-8276-4D42-AE7C-7136653C3D8A}" srcOrd="1" destOrd="0" presId="urn:microsoft.com/office/officeart/2011/layout/InterconnectedBlockProcess"/>
    <dgm:cxn modelId="{633D1CAE-20CD-440F-95FE-390F774EFF6A}" type="presOf" srcId="{5DAA73F2-BC68-4A0D-91CF-B4E82ECBBBED}" destId="{836E70CB-72FA-4760-B48D-DF5F7D23CAD9}" srcOrd="1" destOrd="0" presId="urn:microsoft.com/office/officeart/2011/layout/InterconnectedBlockProcess"/>
    <dgm:cxn modelId="{3732A1C8-5CCA-496E-B761-036106B347BD}" type="presOf" srcId="{3B7DDE6E-7D5B-4E12-A2AD-9CD81F375EFD}" destId="{B54F5008-4EFE-47E7-ABAF-37335731B888}" srcOrd="0" destOrd="1" presId="urn:microsoft.com/office/officeart/2011/layout/InterconnectedBlockProcess"/>
    <dgm:cxn modelId="{3E7370DB-4648-41FB-8DC2-F93D9AD56DBD}" type="presParOf" srcId="{1D28A8C1-5D34-4054-AE68-BFEECC5798E9}" destId="{C51FD20A-C678-4D0F-B9D3-B358142957A5}" srcOrd="0" destOrd="0" presId="urn:microsoft.com/office/officeart/2011/layout/InterconnectedBlockProcess"/>
    <dgm:cxn modelId="{CA730AC8-1791-49F2-8213-42A1DDE55F1A}" type="presParOf" srcId="{C51FD20A-C678-4D0F-B9D3-B358142957A5}" destId="{AB0D91DC-9D0C-4C1A-9B41-09B25B05280D}" srcOrd="0" destOrd="0" presId="urn:microsoft.com/office/officeart/2011/layout/InterconnectedBlockProcess"/>
    <dgm:cxn modelId="{AC2FCAAF-AE4C-489C-84D3-968FA9E5280A}" type="presParOf" srcId="{1D28A8C1-5D34-4054-AE68-BFEECC5798E9}" destId="{59959488-46E8-44AC-802C-BBB25E4EE35A}" srcOrd="1" destOrd="0" presId="urn:microsoft.com/office/officeart/2011/layout/InterconnectedBlockProcess"/>
    <dgm:cxn modelId="{079DF6AB-68AD-4EF2-9161-FB8F36C48944}" type="presParOf" srcId="{1D28A8C1-5D34-4054-AE68-BFEECC5798E9}" destId="{8D0304AF-C159-4179-A87C-2490486FA5EE}" srcOrd="2" destOrd="0" presId="urn:microsoft.com/office/officeart/2011/layout/InterconnectedBlockProcess"/>
    <dgm:cxn modelId="{B8C37DCF-206E-4E1D-AA90-B83AF67CB36D}" type="presParOf" srcId="{1D28A8C1-5D34-4054-AE68-BFEECC5798E9}" destId="{37D5842F-F7DB-41CC-ADA1-E2EC59E527D4}" srcOrd="3" destOrd="0" presId="urn:microsoft.com/office/officeart/2011/layout/InterconnectedBlockProcess"/>
    <dgm:cxn modelId="{77791994-7909-4B09-8B7F-713FC1ED86C6}" type="presParOf" srcId="{37D5842F-F7DB-41CC-ADA1-E2EC59E527D4}" destId="{CFE21095-F38A-4A5E-AFC5-C43A3D90F0AD}" srcOrd="0" destOrd="0" presId="urn:microsoft.com/office/officeart/2011/layout/InterconnectedBlockProcess"/>
    <dgm:cxn modelId="{9B01E2CF-376A-437F-8DEA-6C7F7D1C6919}" type="presParOf" srcId="{1D28A8C1-5D34-4054-AE68-BFEECC5798E9}" destId="{BE76C9FD-85BC-43E0-B132-C6EC90D6684E}" srcOrd="4" destOrd="0" presId="urn:microsoft.com/office/officeart/2011/layout/InterconnectedBlockProcess"/>
    <dgm:cxn modelId="{A7C70771-0CCC-4766-9420-7ED2D20DBF62}" type="presParOf" srcId="{1D28A8C1-5D34-4054-AE68-BFEECC5798E9}" destId="{00121B97-BB00-48E2-829F-C5DBB5BDA18C}" srcOrd="5" destOrd="0" presId="urn:microsoft.com/office/officeart/2011/layout/InterconnectedBlockProcess"/>
    <dgm:cxn modelId="{8974A96F-64E9-40FB-8EDB-C8B6E287D4F9}" type="presParOf" srcId="{1D28A8C1-5D34-4054-AE68-BFEECC5798E9}" destId="{A6627486-25C9-43CF-81FC-6939B6B193C3}" srcOrd="6" destOrd="0" presId="urn:microsoft.com/office/officeart/2011/layout/InterconnectedBlockProcess"/>
    <dgm:cxn modelId="{06ACF821-B1FF-4ECE-9147-B60A4CB9A39A}" type="presParOf" srcId="{A6627486-25C9-43CF-81FC-6939B6B193C3}" destId="{272B1A32-C011-4632-ADDF-B9592BB89C3E}" srcOrd="0" destOrd="0" presId="urn:microsoft.com/office/officeart/2011/layout/InterconnectedBlockProcess"/>
    <dgm:cxn modelId="{CAA855ED-B8BB-466F-9E79-4D463C628092}" type="presParOf" srcId="{1D28A8C1-5D34-4054-AE68-BFEECC5798E9}" destId="{836E70CB-72FA-4760-B48D-DF5F7D23CAD9}" srcOrd="7" destOrd="0" presId="urn:microsoft.com/office/officeart/2011/layout/InterconnectedBlockProcess"/>
    <dgm:cxn modelId="{4A235524-3920-4AA9-AB4D-13F7B8A3B1E2}" type="presParOf" srcId="{1D28A8C1-5D34-4054-AE68-BFEECC5798E9}" destId="{EFABB50F-34FB-4996-B1C5-CF886716F652}" srcOrd="8" destOrd="0" presId="urn:microsoft.com/office/officeart/2011/layout/InterconnectedBlockProcess"/>
    <dgm:cxn modelId="{01DFC874-E0C4-45A5-83D1-DB04C411B64A}" type="presParOf" srcId="{1D28A8C1-5D34-4054-AE68-BFEECC5798E9}" destId="{6E053B6A-FF82-472B-B45F-CF30A426AA0B}" srcOrd="9" destOrd="0" presId="urn:microsoft.com/office/officeart/2011/layout/InterconnectedBlockProcess"/>
    <dgm:cxn modelId="{223A87B5-4DFF-4D49-9179-BA025DAF8C12}" type="presParOf" srcId="{6E053B6A-FF82-472B-B45F-CF30A426AA0B}" destId="{D8A5676B-39DC-4B88-9CD0-DA6463109036}" srcOrd="0" destOrd="0" presId="urn:microsoft.com/office/officeart/2011/layout/InterconnectedBlockProcess"/>
    <dgm:cxn modelId="{BBB44FB7-BF0A-4A3D-BFA7-F05EC7D25029}" type="presParOf" srcId="{1D28A8C1-5D34-4054-AE68-BFEECC5798E9}" destId="{A46A1BA1-5E3D-4D24-812F-418071BF57AE}" srcOrd="10" destOrd="0" presId="urn:microsoft.com/office/officeart/2011/layout/InterconnectedBlockProcess"/>
    <dgm:cxn modelId="{06724D8E-2035-429C-968D-4D2EEF59D7A8}" type="presParOf" srcId="{1D28A8C1-5D34-4054-AE68-BFEECC5798E9}" destId="{7F0E0479-25DD-4B06-8780-22A96DA105E6}" srcOrd="11" destOrd="0" presId="urn:microsoft.com/office/officeart/2011/layout/InterconnectedBlockProcess"/>
    <dgm:cxn modelId="{E7A7AFC9-FAFA-426B-AFE9-246CEF579670}" type="presParOf" srcId="{1D28A8C1-5D34-4054-AE68-BFEECC5798E9}" destId="{8008B8EF-04D1-46D9-9FF6-81518B3D57BB}" srcOrd="12" destOrd="0" presId="urn:microsoft.com/office/officeart/2011/layout/InterconnectedBlockProcess"/>
    <dgm:cxn modelId="{B88A10FD-5B53-4CEB-A1CA-48F121E90CA3}" type="presParOf" srcId="{8008B8EF-04D1-46D9-9FF6-81518B3D57BB}" destId="{B54F5008-4EFE-47E7-ABAF-37335731B888}" srcOrd="0" destOrd="0" presId="urn:microsoft.com/office/officeart/2011/layout/InterconnectedBlockProcess"/>
    <dgm:cxn modelId="{8A1C0ED2-7A9F-4DDB-B8AC-47F4FD133A20}" type="presParOf" srcId="{1D28A8C1-5D34-4054-AE68-BFEECC5798E9}" destId="{241CC24B-8276-4D42-AE7C-7136653C3D8A}" srcOrd="13" destOrd="0" presId="urn:microsoft.com/office/officeart/2011/layout/InterconnectedBlockProcess"/>
    <dgm:cxn modelId="{260CDB63-9F4D-4412-A68C-8A152A0A2A06}" type="presParOf" srcId="{1D28A8C1-5D34-4054-AE68-BFEECC5798E9}" destId="{C0D6ADD7-AA60-40E5-B3BD-881072989D84}" srcOrd="14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D91DC-9D0C-4C1A-9B41-09B25B05280D}">
      <dsp:nvSpPr>
        <dsp:cNvPr id="0" name=""/>
        <dsp:cNvSpPr/>
      </dsp:nvSpPr>
      <dsp:spPr>
        <a:xfrm>
          <a:off x="6336702" y="792101"/>
          <a:ext cx="1698278" cy="3350260"/>
        </a:xfrm>
        <a:prstGeom prst="wedgeRectCallout">
          <a:avLst>
            <a:gd name="adj1" fmla="val 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baseline="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AU" sz="900" b="1" kern="1200" baseline="0" dirty="0" smtClean="0"/>
            <a:t>ACT:</a:t>
          </a:r>
          <a:r>
            <a:rPr lang="en-AU" sz="900" kern="1200" baseline="0" dirty="0" smtClean="0"/>
            <a:t> premises connect, </a:t>
          </a:r>
          <a:r>
            <a:rPr lang="en-AU" sz="900" kern="1200" baseline="0" dirty="0" err="1" smtClean="0"/>
            <a:t>aug</a:t>
          </a:r>
          <a:r>
            <a:rPr lang="en-AU" sz="900" kern="1200" baseline="0" dirty="0" smtClean="0"/>
            <a:t>, </a:t>
          </a:r>
          <a:r>
            <a:rPr lang="en-AU" sz="900" kern="1200" baseline="0" dirty="0" err="1" smtClean="0"/>
            <a:t>ext</a:t>
          </a:r>
          <a:r>
            <a:rPr lang="en-AU" sz="900" kern="1200" baseline="0" dirty="0" smtClean="0"/>
            <a:t> (</a:t>
          </a:r>
          <a:r>
            <a:rPr lang="en-AU" sz="900" kern="1200" baseline="0" dirty="0" err="1" smtClean="0"/>
            <a:t>sc</a:t>
          </a:r>
          <a:r>
            <a:rPr lang="en-AU" sz="900" kern="1200" baseline="0" dirty="0" smtClean="0"/>
            <a:t>) </a:t>
          </a:r>
          <a:endParaRPr lang="en-AU" sz="900" kern="1200" baseline="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AU" sz="900" b="1" kern="1200" baseline="0" dirty="0" smtClean="0"/>
            <a:t>NSW:</a:t>
          </a:r>
          <a:r>
            <a:rPr lang="en-AU" sz="900" kern="1200" baseline="0" dirty="0" smtClean="0"/>
            <a:t> NSP funded premises connect, </a:t>
          </a:r>
          <a:r>
            <a:rPr lang="en-AU" sz="900" kern="1200" baseline="0" dirty="0" err="1" smtClean="0"/>
            <a:t>ext</a:t>
          </a:r>
          <a:r>
            <a:rPr lang="en-AU" sz="900" kern="1200" baseline="0" dirty="0" smtClean="0"/>
            <a:t>, </a:t>
          </a:r>
          <a:r>
            <a:rPr lang="en-AU" sz="900" kern="1200" baseline="0" dirty="0" err="1" smtClean="0"/>
            <a:t>aug</a:t>
          </a:r>
          <a:r>
            <a:rPr lang="en-AU" sz="900" kern="1200" baseline="0" dirty="0" smtClean="0"/>
            <a:t> (</a:t>
          </a:r>
          <a:r>
            <a:rPr lang="en-AU" sz="900" kern="1200" baseline="0" dirty="0" err="1" smtClean="0"/>
            <a:t>sc</a:t>
          </a:r>
          <a:r>
            <a:rPr lang="en-AU" sz="900" kern="1200" baseline="0" dirty="0" smtClean="0"/>
            <a:t>) rest (</a:t>
          </a:r>
          <a:r>
            <a:rPr lang="en-AU" sz="900" kern="1200" baseline="0" dirty="0" err="1" smtClean="0"/>
            <a:t>unreg</a:t>
          </a:r>
          <a:r>
            <a:rPr lang="en-AU" sz="900" kern="1200" baseline="0" dirty="0" smtClean="0"/>
            <a:t>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AU" sz="900" b="1" kern="1200" baseline="0" dirty="0" smtClean="0"/>
            <a:t>QLD:</a:t>
          </a:r>
          <a:r>
            <a:rPr lang="en-AU" sz="900" kern="1200" baseline="0" dirty="0" smtClean="0"/>
            <a:t> connection services (</a:t>
          </a:r>
          <a:r>
            <a:rPr lang="en-AU" sz="900" kern="1200" baseline="0" dirty="0" err="1" smtClean="0"/>
            <a:t>sc</a:t>
          </a:r>
          <a:r>
            <a:rPr lang="en-AU" sz="900" kern="1200" baseline="0" dirty="0" smtClean="0"/>
            <a:t>), large connections (</a:t>
          </a:r>
          <a:r>
            <a:rPr lang="en-AU" sz="900" kern="1200" baseline="0" dirty="0" err="1" smtClean="0"/>
            <a:t>acs</a:t>
          </a:r>
          <a:r>
            <a:rPr lang="en-AU" sz="900" kern="1200" baseline="0" dirty="0" smtClean="0"/>
            <a:t>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AU" sz="900" b="1" kern="1200" baseline="0" dirty="0" smtClean="0"/>
            <a:t>SA:</a:t>
          </a:r>
          <a:r>
            <a:rPr lang="en-AU" sz="900" kern="1200" baseline="0" dirty="0" smtClean="0"/>
            <a:t> not above standard, </a:t>
          </a:r>
          <a:r>
            <a:rPr lang="en-AU" sz="900" kern="1200" baseline="0" dirty="0" err="1" smtClean="0"/>
            <a:t>exc</a:t>
          </a:r>
          <a:r>
            <a:rPr lang="en-AU" sz="900" kern="1200" baseline="0" dirty="0" smtClean="0"/>
            <a:t> </a:t>
          </a:r>
          <a:r>
            <a:rPr lang="en-AU" sz="900" kern="1200" baseline="0" dirty="0" err="1" smtClean="0"/>
            <a:t>contrib</a:t>
          </a:r>
          <a:r>
            <a:rPr lang="en-AU" sz="900" kern="1200" baseline="0" dirty="0" smtClean="0"/>
            <a:t> (</a:t>
          </a:r>
          <a:r>
            <a:rPr lang="en-AU" sz="900" kern="1200" baseline="0" dirty="0" err="1" smtClean="0"/>
            <a:t>sc</a:t>
          </a:r>
          <a:r>
            <a:rPr lang="en-AU" sz="900" kern="1200" baseline="0" dirty="0" smtClean="0"/>
            <a:t>), other connection services (</a:t>
          </a:r>
          <a:r>
            <a:rPr lang="en-AU" sz="900" kern="1200" baseline="0" dirty="0" err="1" smtClean="0"/>
            <a:t>neg</a:t>
          </a:r>
          <a:r>
            <a:rPr lang="en-AU" sz="900" kern="1200" baseline="0" dirty="0" smtClean="0"/>
            <a:t>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AU" sz="900" b="1" kern="1200" baseline="0" dirty="0" smtClean="0"/>
            <a:t>TAS:</a:t>
          </a:r>
          <a:r>
            <a:rPr lang="en-AU" sz="900" kern="1200" baseline="0" dirty="0" smtClean="0"/>
            <a:t> basic and </a:t>
          </a:r>
          <a:r>
            <a:rPr lang="en-AU" sz="900" kern="1200" baseline="0" dirty="0" err="1" smtClean="0"/>
            <a:t>aug</a:t>
          </a:r>
          <a:r>
            <a:rPr lang="en-AU" sz="900" kern="1200" baseline="0" dirty="0" smtClean="0"/>
            <a:t> </a:t>
          </a:r>
          <a:r>
            <a:rPr lang="en-AU" sz="900" kern="1200" baseline="0" dirty="0" err="1" smtClean="0"/>
            <a:t>exc</a:t>
          </a:r>
          <a:r>
            <a:rPr lang="en-AU" sz="900" kern="1200" baseline="0" dirty="0" smtClean="0"/>
            <a:t> </a:t>
          </a:r>
          <a:r>
            <a:rPr lang="en-AU" sz="900" kern="1200" baseline="0" dirty="0" err="1" smtClean="0"/>
            <a:t>contrib</a:t>
          </a:r>
          <a:r>
            <a:rPr lang="en-AU" sz="900" kern="1200" baseline="0" dirty="0" smtClean="0"/>
            <a:t> (</a:t>
          </a:r>
          <a:r>
            <a:rPr lang="en-AU" sz="900" kern="1200" baseline="0" dirty="0" err="1" smtClean="0"/>
            <a:t>sc</a:t>
          </a:r>
          <a:r>
            <a:rPr lang="en-AU" sz="900" kern="1200" baseline="0" dirty="0" smtClean="0"/>
            <a:t>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AU" sz="900" b="1" kern="1200" baseline="0" dirty="0" smtClean="0"/>
            <a:t>VIC:</a:t>
          </a:r>
          <a:r>
            <a:rPr lang="en-AU" sz="900" kern="1200" baseline="0" dirty="0" smtClean="0"/>
            <a:t> new connections </a:t>
          </a:r>
          <a:r>
            <a:rPr lang="en-AU" sz="900" kern="1200" baseline="0" dirty="0" err="1" smtClean="0"/>
            <a:t>req</a:t>
          </a:r>
          <a:r>
            <a:rPr lang="en-AU" sz="900" kern="1200" baseline="0" dirty="0" smtClean="0"/>
            <a:t> </a:t>
          </a:r>
          <a:r>
            <a:rPr lang="en-AU" sz="900" kern="1200" baseline="0" dirty="0" err="1" smtClean="0"/>
            <a:t>aug</a:t>
          </a:r>
          <a:r>
            <a:rPr lang="en-AU" sz="900" kern="1200" baseline="0" dirty="0" smtClean="0"/>
            <a:t> (</a:t>
          </a:r>
          <a:r>
            <a:rPr lang="en-AU" sz="900" kern="1200" baseline="0" dirty="0" err="1" smtClean="0"/>
            <a:t>sc</a:t>
          </a:r>
          <a:r>
            <a:rPr lang="en-AU" sz="900" kern="1200" baseline="0" dirty="0" smtClean="0"/>
            <a:t>)</a:t>
          </a:r>
        </a:p>
      </dsp:txBody>
      <dsp:txXfrm>
        <a:off x="6552275" y="792101"/>
        <a:ext cx="1482705" cy="3350260"/>
      </dsp:txXfrm>
    </dsp:sp>
    <dsp:sp modelId="{8D0304AF-C159-4179-A87C-2490486FA5EE}">
      <dsp:nvSpPr>
        <dsp:cNvPr id="0" name=""/>
        <dsp:cNvSpPr/>
      </dsp:nvSpPr>
      <dsp:spPr>
        <a:xfrm>
          <a:off x="6336708" y="0"/>
          <a:ext cx="1740373" cy="83756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>
              <a:solidFill>
                <a:sysClr val="windowText" lastClr="000000"/>
              </a:solidFill>
            </a:rPr>
            <a:t>New connections (basic, </a:t>
          </a:r>
          <a:r>
            <a:rPr lang="en-AU" sz="1100" kern="1200" dirty="0" err="1" smtClean="0">
              <a:solidFill>
                <a:sysClr val="windowText" lastClr="000000"/>
              </a:solidFill>
            </a:rPr>
            <a:t>aug</a:t>
          </a:r>
          <a:r>
            <a:rPr lang="en-AU" sz="1100" kern="1200" dirty="0" smtClean="0">
              <a:solidFill>
                <a:sysClr val="windowText" lastClr="000000"/>
              </a:solidFill>
            </a:rPr>
            <a:t>, </a:t>
          </a:r>
          <a:r>
            <a:rPr lang="en-AU" sz="1100" kern="1200" dirty="0" err="1" smtClean="0">
              <a:solidFill>
                <a:sysClr val="windowText" lastClr="000000"/>
              </a:solidFill>
            </a:rPr>
            <a:t>ext</a:t>
          </a:r>
          <a:r>
            <a:rPr lang="en-AU" sz="1100" kern="1200" dirty="0" smtClean="0">
              <a:solidFill>
                <a:sysClr val="windowText" lastClr="000000"/>
              </a:solidFill>
            </a:rPr>
            <a:t>)</a:t>
          </a:r>
          <a:endParaRPr lang="en-AU" sz="1100" kern="1200" dirty="0">
            <a:solidFill>
              <a:sysClr val="windowText" lastClr="000000"/>
            </a:solidFill>
          </a:endParaRPr>
        </a:p>
      </dsp:txBody>
      <dsp:txXfrm>
        <a:off x="6336708" y="0"/>
        <a:ext cx="1740373" cy="837565"/>
      </dsp:txXfrm>
    </dsp:sp>
    <dsp:sp modelId="{CFE21095-F38A-4A5E-AFC5-C43A3D90F0AD}">
      <dsp:nvSpPr>
        <dsp:cNvPr id="0" name=""/>
        <dsp:cNvSpPr/>
      </dsp:nvSpPr>
      <dsp:spPr>
        <a:xfrm>
          <a:off x="4752528" y="864105"/>
          <a:ext cx="1614090" cy="3140868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baseline="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ACT:</a:t>
          </a:r>
          <a:r>
            <a:rPr lang="en-AU" sz="900" kern="1200" baseline="0" dirty="0" smtClean="0"/>
            <a:t> types 5 to 7, </a:t>
          </a:r>
          <a:r>
            <a:rPr lang="en-AU" sz="900" kern="1200" baseline="0" dirty="0" err="1" smtClean="0"/>
            <a:t>inc</a:t>
          </a:r>
          <a:r>
            <a:rPr lang="en-AU" sz="900" kern="1200" baseline="0" dirty="0" smtClean="0"/>
            <a:t> reading (</a:t>
          </a:r>
          <a:r>
            <a:rPr lang="en-AU" sz="900" kern="1200" baseline="0" dirty="0" err="1" smtClean="0"/>
            <a:t>acs</a:t>
          </a:r>
          <a:r>
            <a:rPr lang="en-AU" sz="900" kern="1200" baseline="0" dirty="0" smtClean="0"/>
            <a:t>)</a:t>
          </a:r>
          <a:endParaRPr lang="en-AU" sz="900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NSW:</a:t>
          </a:r>
          <a:r>
            <a:rPr lang="en-AU" sz="900" kern="1200" baseline="0" dirty="0" smtClean="0"/>
            <a:t> maintenance, reading and data services (</a:t>
          </a:r>
          <a:r>
            <a:rPr lang="en-AU" sz="900" kern="1200" baseline="0" dirty="0" err="1" smtClean="0"/>
            <a:t>acs</a:t>
          </a:r>
          <a:r>
            <a:rPr lang="en-AU" sz="900" kern="1200" baseline="0" dirty="0" smtClean="0"/>
            <a:t>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QLD:</a:t>
          </a:r>
          <a:r>
            <a:rPr lang="en-AU" sz="900" kern="1200" baseline="0" dirty="0" smtClean="0"/>
            <a:t> metering </a:t>
          </a:r>
          <a:r>
            <a:rPr lang="en-AU" sz="900" kern="1200" baseline="0" dirty="0" err="1" smtClean="0"/>
            <a:t>inc</a:t>
          </a:r>
          <a:r>
            <a:rPr lang="en-AU" sz="900" kern="1200" baseline="0" dirty="0" smtClean="0"/>
            <a:t> reading (</a:t>
          </a:r>
          <a:r>
            <a:rPr lang="en-AU" sz="900" kern="1200" baseline="0" dirty="0" err="1" smtClean="0"/>
            <a:t>sc</a:t>
          </a:r>
          <a:r>
            <a:rPr lang="en-AU" sz="900" kern="1200" baseline="0" dirty="0" smtClean="0"/>
            <a:t>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SA:</a:t>
          </a:r>
          <a:r>
            <a:rPr lang="en-AU" sz="900" kern="1200" baseline="0" dirty="0" smtClean="0"/>
            <a:t> type 6 and very large meters, </a:t>
          </a:r>
          <a:r>
            <a:rPr lang="en-AU" sz="900" kern="1200" baseline="0" dirty="0" err="1" smtClean="0"/>
            <a:t>inc</a:t>
          </a:r>
          <a:r>
            <a:rPr lang="en-AU" sz="900" kern="1200" baseline="0" dirty="0" smtClean="0"/>
            <a:t> reading (</a:t>
          </a:r>
          <a:r>
            <a:rPr lang="en-AU" sz="900" kern="1200" baseline="0" dirty="0" err="1" smtClean="0"/>
            <a:t>acs</a:t>
          </a:r>
          <a:r>
            <a:rPr lang="en-AU" sz="900" kern="1200" baseline="0" dirty="0" smtClean="0"/>
            <a:t>), all else (</a:t>
          </a:r>
          <a:r>
            <a:rPr lang="en-AU" sz="900" kern="1200" baseline="0" dirty="0" err="1" smtClean="0"/>
            <a:t>neg</a:t>
          </a:r>
          <a:r>
            <a:rPr lang="en-AU" sz="900" kern="1200" baseline="0" dirty="0" smtClean="0"/>
            <a:t>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TAS:</a:t>
          </a:r>
          <a:r>
            <a:rPr lang="en-AU" sz="900" kern="1200" baseline="0" dirty="0" smtClean="0"/>
            <a:t> metering </a:t>
          </a:r>
          <a:r>
            <a:rPr lang="en-AU" sz="900" kern="1200" baseline="0" dirty="0" err="1" smtClean="0"/>
            <a:t>excl</a:t>
          </a:r>
          <a:r>
            <a:rPr lang="en-AU" sz="900" kern="1200" baseline="0" dirty="0" smtClean="0"/>
            <a:t> PAYG) (</a:t>
          </a:r>
          <a:r>
            <a:rPr lang="en-AU" sz="900" kern="1200" baseline="0" dirty="0" err="1" smtClean="0"/>
            <a:t>acs</a:t>
          </a:r>
          <a:r>
            <a:rPr lang="en-AU" sz="900" kern="1200" baseline="0" dirty="0" smtClean="0"/>
            <a:t>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VIC:</a:t>
          </a:r>
          <a:r>
            <a:rPr lang="en-AU" sz="900" kern="1200" baseline="0" dirty="0" smtClean="0"/>
            <a:t> reading (</a:t>
          </a:r>
          <a:r>
            <a:rPr lang="en-AU" sz="900" kern="1200" baseline="0" dirty="0" err="1" smtClean="0"/>
            <a:t>sc</a:t>
          </a:r>
          <a:r>
            <a:rPr lang="en-AU" sz="900" kern="1200" baseline="0" dirty="0" smtClean="0"/>
            <a:t>), rest unregulated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 baseline="0" dirty="0" smtClean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kern="1200" dirty="0" smtClean="0"/>
            <a:t> </a:t>
          </a:r>
          <a:endParaRPr lang="en-AU" sz="900" kern="1200" dirty="0"/>
        </a:p>
      </dsp:txBody>
      <dsp:txXfrm>
        <a:off x="4957415" y="864105"/>
        <a:ext cx="1409203" cy="3140868"/>
      </dsp:txXfrm>
    </dsp:sp>
    <dsp:sp modelId="{00121B97-BB00-48E2-829F-C5DBB5BDA18C}">
      <dsp:nvSpPr>
        <dsp:cNvPr id="0" name=""/>
        <dsp:cNvSpPr/>
      </dsp:nvSpPr>
      <dsp:spPr>
        <a:xfrm>
          <a:off x="4752528" y="144014"/>
          <a:ext cx="1614090" cy="732869"/>
        </a:xfrm>
        <a:prstGeom prst="rect">
          <a:avLst/>
        </a:prstGeom>
        <a:solidFill>
          <a:schemeClr val="accent1">
            <a:lumMod val="75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/>
            <a:t>Metering</a:t>
          </a:r>
        </a:p>
      </dsp:txBody>
      <dsp:txXfrm>
        <a:off x="4752528" y="144014"/>
        <a:ext cx="1614090" cy="732869"/>
      </dsp:txXfrm>
    </dsp:sp>
    <dsp:sp modelId="{272B1A32-C011-4632-ADDF-B9592BB89C3E}">
      <dsp:nvSpPr>
        <dsp:cNvPr id="0" name=""/>
        <dsp:cNvSpPr/>
      </dsp:nvSpPr>
      <dsp:spPr>
        <a:xfrm>
          <a:off x="3136775" y="936091"/>
          <a:ext cx="1614090" cy="2931477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baseline="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kern="1200" baseline="0" dirty="0" smtClean="0"/>
            <a:t>All states (</a:t>
          </a:r>
          <a:r>
            <a:rPr lang="en-AU" sz="1000" kern="1200" baseline="0" dirty="0" err="1" smtClean="0"/>
            <a:t>acs</a:t>
          </a:r>
          <a:r>
            <a:rPr lang="en-AU" sz="1000" kern="1200" baseline="0" dirty="0" smtClean="0"/>
            <a:t>, various services identified)</a:t>
          </a:r>
        </a:p>
      </dsp:txBody>
      <dsp:txXfrm>
        <a:off x="3341662" y="936091"/>
        <a:ext cx="1409203" cy="2931477"/>
      </dsp:txXfrm>
    </dsp:sp>
    <dsp:sp modelId="{EFABB50F-34FB-4996-B1C5-CF886716F652}">
      <dsp:nvSpPr>
        <dsp:cNvPr id="0" name=""/>
        <dsp:cNvSpPr/>
      </dsp:nvSpPr>
      <dsp:spPr>
        <a:xfrm>
          <a:off x="3136775" y="360041"/>
          <a:ext cx="1614090" cy="62817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>
              <a:solidFill>
                <a:sysClr val="windowText" lastClr="000000"/>
              </a:solidFill>
            </a:rPr>
            <a:t>Ancillary network services (Fee based, quoted)</a:t>
          </a:r>
          <a:endParaRPr lang="en-AU" sz="1100" kern="1200" dirty="0">
            <a:solidFill>
              <a:sysClr val="windowText" lastClr="000000"/>
            </a:solidFill>
          </a:endParaRPr>
        </a:p>
      </dsp:txBody>
      <dsp:txXfrm>
        <a:off x="3136775" y="360041"/>
        <a:ext cx="1614090" cy="628173"/>
      </dsp:txXfrm>
    </dsp:sp>
    <dsp:sp modelId="{D8A5676B-39DC-4B88-9CD0-DA6463109036}">
      <dsp:nvSpPr>
        <dsp:cNvPr id="0" name=""/>
        <dsp:cNvSpPr/>
      </dsp:nvSpPr>
      <dsp:spPr>
        <a:xfrm>
          <a:off x="1552603" y="936104"/>
          <a:ext cx="1614090" cy="2722086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baseline="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VIC, TAS, NSW, QLD:</a:t>
          </a:r>
          <a:r>
            <a:rPr lang="en-AU" sz="900" kern="1200" baseline="0" dirty="0" smtClean="0"/>
            <a:t> (</a:t>
          </a:r>
          <a:r>
            <a:rPr lang="en-AU" sz="900" kern="1200" baseline="0" dirty="0" err="1" smtClean="0"/>
            <a:t>acs</a:t>
          </a:r>
          <a:r>
            <a:rPr lang="en-AU" sz="900" kern="1200" baseline="0" dirty="0" smtClean="0"/>
            <a:t>)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ACT:</a:t>
          </a:r>
          <a:r>
            <a:rPr lang="en-AU" sz="900" kern="1200" baseline="0" dirty="0" smtClean="0"/>
            <a:t> </a:t>
          </a:r>
          <a:r>
            <a:rPr lang="en-AU" sz="900" kern="1200" baseline="0" dirty="0" err="1" smtClean="0"/>
            <a:t>unreg</a:t>
          </a:r>
          <a:endParaRPr lang="en-AU" sz="900" kern="1200" baseline="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SA:</a:t>
          </a:r>
          <a:r>
            <a:rPr lang="en-AU" sz="900" kern="1200" baseline="0" dirty="0" smtClean="0"/>
            <a:t> </a:t>
          </a:r>
          <a:r>
            <a:rPr lang="en-AU" sz="900" kern="1200" baseline="0" dirty="0" err="1" smtClean="0"/>
            <a:t>neg</a:t>
          </a:r>
          <a:endParaRPr lang="en-AU" sz="900" kern="1200" baseline="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 baseline="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 baseline="0" dirty="0" smtClean="0"/>
        </a:p>
      </dsp:txBody>
      <dsp:txXfrm>
        <a:off x="1757490" y="936104"/>
        <a:ext cx="1409203" cy="2722086"/>
      </dsp:txXfrm>
    </dsp:sp>
    <dsp:sp modelId="{7F0E0479-25DD-4B06-8780-22A96DA105E6}">
      <dsp:nvSpPr>
        <dsp:cNvPr id="0" name=""/>
        <dsp:cNvSpPr/>
      </dsp:nvSpPr>
      <dsp:spPr>
        <a:xfrm>
          <a:off x="1552603" y="432047"/>
          <a:ext cx="1614090" cy="52347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>
              <a:solidFill>
                <a:sysClr val="windowText" lastClr="000000"/>
              </a:solidFill>
            </a:rPr>
            <a:t>Public lighting</a:t>
          </a:r>
        </a:p>
      </dsp:txBody>
      <dsp:txXfrm>
        <a:off x="1552603" y="432047"/>
        <a:ext cx="1614090" cy="523478"/>
      </dsp:txXfrm>
    </dsp:sp>
    <dsp:sp modelId="{B54F5008-4EFE-47E7-ABAF-37335731B888}">
      <dsp:nvSpPr>
        <dsp:cNvPr id="0" name=""/>
        <dsp:cNvSpPr/>
      </dsp:nvSpPr>
      <dsp:spPr>
        <a:xfrm>
          <a:off x="0" y="936112"/>
          <a:ext cx="1614090" cy="2512695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kern="1200" baseline="0" dirty="0" smtClean="0"/>
            <a:t>All states (</a:t>
          </a:r>
          <a:r>
            <a:rPr lang="en-AU" sz="900" kern="1200" baseline="0" dirty="0" err="1" smtClean="0"/>
            <a:t>sc</a:t>
          </a:r>
          <a:r>
            <a:rPr lang="en-AU" sz="900" kern="1200" baseline="0" dirty="0" smtClean="0"/>
            <a:t>), some differences: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 baseline="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NSW:</a:t>
          </a:r>
          <a:r>
            <a:rPr lang="en-AU" sz="900" kern="1200" baseline="0" dirty="0" smtClean="0"/>
            <a:t> exc. </a:t>
          </a:r>
          <a:r>
            <a:rPr lang="en-AU" sz="900" kern="1200" baseline="0" dirty="0" err="1" smtClean="0"/>
            <a:t>emerg</a:t>
          </a:r>
          <a:r>
            <a:rPr lang="en-AU" sz="900" kern="1200" baseline="0" dirty="0" smtClean="0"/>
            <a:t> recoverable works</a:t>
          </a:r>
          <a:endParaRPr lang="en-AU" sz="900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900" b="1" kern="1200" baseline="0" dirty="0" smtClean="0"/>
            <a:t>QLD:</a:t>
          </a:r>
          <a:r>
            <a:rPr lang="en-AU" sz="900" kern="1200" baseline="0" dirty="0" smtClean="0"/>
            <a:t> </a:t>
          </a:r>
          <a:r>
            <a:rPr lang="en-AU" sz="900" kern="1200" baseline="0" dirty="0" err="1" smtClean="0"/>
            <a:t>excl</a:t>
          </a:r>
          <a:r>
            <a:rPr lang="en-AU" sz="900" kern="1200" baseline="0" dirty="0" smtClean="0"/>
            <a:t> O&amp;M of connections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baseline="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 baseline="0" dirty="0" smtClean="0"/>
        </a:p>
      </dsp:txBody>
      <dsp:txXfrm>
        <a:off x="204887" y="936112"/>
        <a:ext cx="1409203" cy="2512695"/>
      </dsp:txXfrm>
    </dsp:sp>
    <dsp:sp modelId="{C0D6ADD7-AA60-40E5-B3BD-881072989D84}">
      <dsp:nvSpPr>
        <dsp:cNvPr id="0" name=""/>
        <dsp:cNvSpPr/>
      </dsp:nvSpPr>
      <dsp:spPr>
        <a:xfrm>
          <a:off x="0" y="504054"/>
          <a:ext cx="1614090" cy="418782"/>
        </a:xfrm>
        <a:prstGeom prst="rect">
          <a:avLst/>
        </a:prstGeom>
        <a:solidFill>
          <a:schemeClr val="accent1">
            <a:lumMod val="5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/>
            <a:t>Network services</a:t>
          </a:r>
        </a:p>
      </dsp:txBody>
      <dsp:txXfrm>
        <a:off x="0" y="504054"/>
        <a:ext cx="1614090" cy="418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99EC8CF-B1DB-44B4-B617-B7EF953B42AD}" type="datetimeFigureOut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3D2BB2E-BE66-4BB4-B197-A5826D5E3E1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3067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A1A4-D623-4AC5-9BB1-5049623442BD}" type="datetimeFigureOut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840EAF-AFB1-4F2C-AD12-5A95D09956E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0820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B1D99E-4298-4E0D-BA08-24C263BBF499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9586BD-8482-4D0C-9132-D1FE954A7661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/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AA8A50-AA78-4118-ABB5-079B10F04F70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charset="0"/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70E458-B521-4A32-928D-6ED889D68042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9586BD-8482-4D0C-9132-D1FE954A7661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840EAF-AFB1-4F2C-AD12-5A95D09956EB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9555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840EAF-AFB1-4F2C-AD12-5A95D09956EB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4312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840EAF-AFB1-4F2C-AD12-5A95D09956EB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4864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840EAF-AFB1-4F2C-AD12-5A95D09956EB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3037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DF2DBF-CCA8-4FAA-8B6D-63A3F99B6690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FAFB3D-B190-4D3C-8D15-2355FDC730F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CB8C3-9BAD-46EB-827F-B1A90B37F9FA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34AA4-BE50-4BB7-8F2B-5505FF9425F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8754-EE68-4B1E-8D35-96CAD3FDD687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565ED-FA00-4717-9F46-98BC4D76E00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6215D-9C92-4CC7-A8DB-F825F5839A92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B2AF-8C10-4909-BC70-84D99481B96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D56B8D-9636-406B-ADA6-15B6B080BB2B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BFA961-0181-4657-8560-1637F2DA32C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1C57-4374-446A-B48E-D0836063921F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B85AF-21B0-4AB5-ACA4-837BC8E722E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7D1A7-1561-4ADC-BDA1-66C6483542E2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E49B-91DD-49BD-B0CF-4EDCA4D693E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72212-B68F-4937-B6C6-8562E508740D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8D0FC-6345-4E1A-A67B-E7CC80466A3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62FDDF-7F95-414E-877B-0F5CC3DD7C4D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B9E6B9-145D-4A83-8A39-DBD0F62F096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AAD-684A-4C3A-9E4D-A213008836DD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27D18-D9BF-4324-944B-E18BB17E84B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AEE7F3-BF9C-4C6C-A737-11F084EE7F44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82F90D-AA0B-4F4F-99DA-43B541627F0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531A38F-F85B-4E20-8F14-A385248D1BAE}" type="datetime1">
              <a:rPr lang="en-AU"/>
              <a:pPr>
                <a:defRPr/>
              </a:pPr>
              <a:t>9/10/2013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213A080-E0EE-46B7-B611-24A1FCF4BC1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9" r:id="rId2"/>
    <p:sldLayoutId id="2147483841" r:id="rId3"/>
    <p:sldLayoutId id="2147483838" r:id="rId4"/>
    <p:sldLayoutId id="2147483837" r:id="rId5"/>
    <p:sldLayoutId id="2147483836" r:id="rId6"/>
    <p:sldLayoutId id="2147483842" r:id="rId7"/>
    <p:sldLayoutId id="2147483835" r:id="rId8"/>
    <p:sldLayoutId id="2147483843" r:id="rId9"/>
    <p:sldLayoutId id="2147483834" r:id="rId10"/>
    <p:sldLayoutId id="214748383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779910" y="4437112"/>
            <a:ext cx="2016927" cy="19209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363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71235" y="2204864"/>
            <a:ext cx="813593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AU" sz="2800" b="1" dirty="0" smtClean="0"/>
          </a:p>
          <a:p>
            <a:r>
              <a:rPr lang="en-AU" sz="2800" b="1" dirty="0" smtClean="0"/>
              <a:t>Expenditure </a:t>
            </a:r>
            <a:r>
              <a:rPr lang="en-AU" sz="2800" b="1" dirty="0"/>
              <a:t>Forecast Assessment Guidelines</a:t>
            </a:r>
          </a:p>
          <a:p>
            <a:endParaRPr lang="en-AU" sz="2800" b="1" dirty="0" smtClean="0"/>
          </a:p>
          <a:p>
            <a:r>
              <a:rPr lang="en-AU" sz="2800" b="1" dirty="0" smtClean="0"/>
              <a:t>Auditing requirements for RINs and economic benchmarking data</a:t>
            </a:r>
            <a:endParaRPr lang="en-AU" sz="2800" b="1" dirty="0"/>
          </a:p>
          <a:p>
            <a:endParaRPr lang="en-AU" sz="2800" b="1" dirty="0" smtClean="0"/>
          </a:p>
          <a:p>
            <a:r>
              <a:rPr lang="en-AU" sz="2800" b="1" dirty="0" smtClean="0"/>
              <a:t>9 October 2013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7146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907544"/>
          </a:xfrm>
        </p:spPr>
        <p:txBody>
          <a:bodyPr/>
          <a:lstStyle/>
          <a:p>
            <a:r>
              <a:rPr lang="en-AU" dirty="0" smtClean="0"/>
              <a:t>The draft EBT RIN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46449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AU" sz="2200" dirty="0" smtClean="0"/>
              <a:t>Reasonable (positive) assurance (ASA 805) for financial data</a:t>
            </a:r>
          </a:p>
          <a:p>
            <a:pPr>
              <a:spcAft>
                <a:spcPts val="600"/>
              </a:spcAft>
            </a:pPr>
            <a:r>
              <a:rPr lang="en-AU" sz="2200" dirty="0" smtClean="0"/>
              <a:t>Negative assurance (ASAE 3000) for non-financial data</a:t>
            </a:r>
          </a:p>
          <a:p>
            <a:pPr>
              <a:spcAft>
                <a:spcPts val="600"/>
              </a:spcAft>
            </a:pPr>
            <a:r>
              <a:rPr lang="en-AU" sz="2200" dirty="0" smtClean="0"/>
              <a:t>Negative assurance for best endeavours estimates</a:t>
            </a:r>
          </a:p>
          <a:p>
            <a:pPr>
              <a:spcAft>
                <a:spcPts val="600"/>
              </a:spcAft>
            </a:pPr>
            <a:r>
              <a:rPr lang="en-AU" sz="2200" dirty="0" smtClean="0"/>
              <a:t>Director’s statutory declaration </a:t>
            </a:r>
          </a:p>
          <a:p>
            <a:pPr lvl="1"/>
            <a:r>
              <a:rPr lang="en-AU" sz="1800" dirty="0" smtClean="0"/>
              <a:t>Meets the </a:t>
            </a:r>
            <a:r>
              <a:rPr lang="en-AU" sz="1800" dirty="0" err="1" smtClean="0"/>
              <a:t>req</a:t>
            </a:r>
            <a:r>
              <a:rPr lang="en-AU" sz="1800" dirty="0" smtClean="0"/>
              <a:t> notice</a:t>
            </a:r>
          </a:p>
          <a:p>
            <a:pPr lvl="1"/>
            <a:r>
              <a:rPr lang="en-AU" sz="1800" dirty="0"/>
              <a:t>I</a:t>
            </a:r>
            <a:r>
              <a:rPr lang="en-AU" sz="1800" dirty="0" smtClean="0"/>
              <a:t>s true and accurate, and can be relied on by the AER</a:t>
            </a:r>
          </a:p>
          <a:p>
            <a:pPr lvl="1"/>
            <a:r>
              <a:rPr lang="en-AU" sz="1800" dirty="0" smtClean="0"/>
              <a:t>Estimates provided on a best endeavours basis where not possible to provide  </a:t>
            </a:r>
          </a:p>
          <a:p>
            <a:pPr marL="0" indent="0">
              <a:buNone/>
            </a:pPr>
            <a:endParaRPr lang="en-AU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65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907544"/>
          </a:xfrm>
        </p:spPr>
        <p:txBody>
          <a:bodyPr/>
          <a:lstStyle/>
          <a:p>
            <a:r>
              <a:rPr lang="en-AU" dirty="0" smtClean="0"/>
              <a:t>The draft EBT RIN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46449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AU" sz="2200" dirty="0" smtClean="0"/>
              <a:t>Financial information related back to statutory accounts using CAM, where possible</a:t>
            </a:r>
          </a:p>
          <a:p>
            <a:r>
              <a:rPr lang="en-AU" sz="2200" dirty="0" smtClean="0"/>
              <a:t>Estimated financial (and non-financial) information</a:t>
            </a:r>
          </a:p>
          <a:p>
            <a:pPr lvl="1"/>
            <a:r>
              <a:rPr lang="en-AU" sz="1800" dirty="0"/>
              <a:t>H</a:t>
            </a:r>
            <a:r>
              <a:rPr lang="en-AU" sz="1800" dirty="0" smtClean="0"/>
              <a:t>as only been estimated where providing data not possible</a:t>
            </a:r>
          </a:p>
          <a:p>
            <a:pPr lvl="1"/>
            <a:r>
              <a:rPr lang="en-AU" sz="1800" dirty="0" smtClean="0"/>
              <a:t>Has been derived using reasonable assumptions</a:t>
            </a:r>
          </a:p>
          <a:p>
            <a:pPr lvl="1"/>
            <a:endParaRPr lang="en-AU" sz="1800" dirty="0" smtClean="0"/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sz="2200" dirty="0"/>
              <a:t>The auditor must </a:t>
            </a:r>
            <a:r>
              <a:rPr lang="en-AU" sz="2200" dirty="0" smtClean="0"/>
              <a:t>be qualified and </a:t>
            </a:r>
            <a:r>
              <a:rPr lang="en-AU" sz="2200" dirty="0"/>
              <a:t>independent </a:t>
            </a:r>
          </a:p>
          <a:p>
            <a:pPr marL="347663" lvl="1" indent="0">
              <a:buNone/>
            </a:pPr>
            <a:endParaRPr lang="en-AU" sz="1800" dirty="0" smtClean="0"/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sz="2200" dirty="0"/>
              <a:t>The audit report must be in a form that is publishable by the AER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388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763528"/>
          </a:xfrm>
        </p:spPr>
        <p:txBody>
          <a:bodyPr/>
          <a:lstStyle/>
          <a:p>
            <a:r>
              <a:rPr lang="en-AU" dirty="0" smtClean="0"/>
              <a:t>Potential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403976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Internal checking and cross submissions</a:t>
            </a:r>
          </a:p>
          <a:p>
            <a:pPr marL="0" indent="0">
              <a:buNone/>
            </a:pPr>
            <a:endParaRPr lang="en-AU" sz="2400" b="1" dirty="0" smtClean="0"/>
          </a:p>
          <a:p>
            <a:r>
              <a:rPr lang="en-AU" sz="2400" dirty="0" smtClean="0"/>
              <a:t>We want to be able to review internal consistency of data</a:t>
            </a:r>
          </a:p>
          <a:p>
            <a:r>
              <a:rPr lang="en-AU" sz="2400" dirty="0" smtClean="0"/>
              <a:t>We want to be able to publish data for cross submissions</a:t>
            </a:r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To achieve both of these things, we may need to bring forward the date for audited data to be provided (April)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5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547992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AU" sz="2400" b="1" dirty="0" smtClean="0"/>
              <a:t>Instructions and framework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AU" sz="2400" dirty="0" smtClean="0"/>
              <a:t>Further guidance could be added to draft RIN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Instructions on how to complete template</a:t>
            </a:r>
          </a:p>
          <a:p>
            <a:pPr lvl="2">
              <a:spcAft>
                <a:spcPts val="1200"/>
              </a:spcAft>
            </a:pPr>
            <a:r>
              <a:rPr lang="en-AU" sz="2400" dirty="0" smtClean="0"/>
              <a:t>When can the NSP grey out cells, what if an estimate cannot be provided?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Guidance on the linkage between the EBT data requirements and the regulatory accounts (where possible)</a:t>
            </a:r>
          </a:p>
          <a:p>
            <a:pPr lvl="2">
              <a:spcAft>
                <a:spcPts val="1200"/>
              </a:spcAft>
            </a:pPr>
            <a:r>
              <a:rPr lang="en-AU" dirty="0" smtClean="0"/>
              <a:t>EBT/ Category costs as defined -&gt; regulatory accounts -&gt; CAMs -&gt; statutory accounts </a:t>
            </a:r>
          </a:p>
          <a:p>
            <a:pPr lvl="2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691520"/>
          </a:xfrm>
        </p:spPr>
        <p:txBody>
          <a:bodyPr/>
          <a:lstStyle/>
          <a:p>
            <a:r>
              <a:rPr lang="en-AU" dirty="0" smtClean="0"/>
              <a:t>Potential changes (2)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14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907544"/>
          </a:xfrm>
        </p:spPr>
        <p:txBody>
          <a:bodyPr/>
          <a:lstStyle/>
          <a:p>
            <a:r>
              <a:rPr lang="en-AU" dirty="0" smtClean="0"/>
              <a:t>Topics for discussion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464496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AU" sz="2200" b="1" dirty="0" smtClean="0"/>
              <a:t>We are open to alternative ways of achieving our objectives</a:t>
            </a:r>
          </a:p>
          <a:p>
            <a:pPr>
              <a:spcAft>
                <a:spcPts val="1200"/>
              </a:spcAft>
            </a:pPr>
            <a:r>
              <a:rPr lang="en-AU" sz="2200" dirty="0"/>
              <a:t>Levels of assurance for historical data (is it possible to obtain positive assurance on historical financial data</a:t>
            </a:r>
            <a:r>
              <a:rPr lang="en-AU" sz="22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en-AU" sz="2200" dirty="0" smtClean="0"/>
              <a:t>Certification requirements</a:t>
            </a:r>
          </a:p>
          <a:p>
            <a:pPr>
              <a:spcAft>
                <a:spcPts val="1200"/>
              </a:spcAft>
            </a:pPr>
            <a:r>
              <a:rPr lang="en-AU" sz="2200" dirty="0" smtClean="0"/>
              <a:t>Public release of unaudited data</a:t>
            </a:r>
          </a:p>
          <a:p>
            <a:pPr>
              <a:spcAft>
                <a:spcPts val="1200"/>
              </a:spcAft>
            </a:pPr>
            <a:r>
              <a:rPr lang="en-AU" sz="2200" dirty="0" smtClean="0"/>
              <a:t>Terms of reference for the audit – is there sufficient detail in the RINS (have we tied them back to the regulatory accounts, CAMs and statutory accounts)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488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8288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EBT data requirements</a:t>
            </a:r>
            <a:endParaRPr lang="en-A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16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en-AU" dirty="0" smtClean="0"/>
              <a:t>Network services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AU" b="1" dirty="0" smtClean="0"/>
              <a:t>We require a similar service across DNSPs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Current classifications are different and still reflective of jurisdictional arrangements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Classifications under NER will change over time (contestability)</a:t>
            </a:r>
          </a:p>
          <a:p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9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35462" y="692696"/>
            <a:ext cx="8183880" cy="691520"/>
          </a:xfrm>
        </p:spPr>
        <p:txBody>
          <a:bodyPr/>
          <a:lstStyle/>
          <a:p>
            <a:r>
              <a:rPr lang="en-AU" dirty="0" smtClean="0"/>
              <a:t>AER service classifications*</a:t>
            </a:r>
            <a:endParaRPr lang="en-AU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829284"/>
              </p:ext>
            </p:extLst>
          </p:nvPr>
        </p:nvGraphicFramePr>
        <p:xfrm>
          <a:off x="467544" y="1412776"/>
          <a:ext cx="8183563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44008" y="5661248"/>
            <a:ext cx="39437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*Source: AER Final Decisions, NSW and ACT stage 1 F&amp;A papers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22473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en-AU" dirty="0" smtClean="0"/>
              <a:t>EBT draft RIN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n-AU" b="1" dirty="0" smtClean="0"/>
              <a:t>EBT RIN defines services</a:t>
            </a:r>
          </a:p>
          <a:p>
            <a:pPr lvl="1"/>
            <a:r>
              <a:rPr lang="en-AU" dirty="0" smtClean="0"/>
              <a:t>Network services</a:t>
            </a:r>
          </a:p>
          <a:p>
            <a:pPr lvl="1"/>
            <a:r>
              <a:rPr lang="en-AU" dirty="0" smtClean="0"/>
              <a:t>Connection services</a:t>
            </a:r>
          </a:p>
          <a:p>
            <a:pPr lvl="1"/>
            <a:r>
              <a:rPr lang="en-AU" dirty="0" smtClean="0"/>
              <a:t>Public lighting services</a:t>
            </a:r>
          </a:p>
          <a:p>
            <a:pPr lvl="1"/>
            <a:r>
              <a:rPr lang="en-AU" dirty="0" smtClean="0"/>
              <a:t>Metering services</a:t>
            </a:r>
          </a:p>
          <a:p>
            <a:pPr lvl="1"/>
            <a:r>
              <a:rPr lang="en-AU" dirty="0" smtClean="0"/>
              <a:t>Ancillary network services (fee based and quoted)</a:t>
            </a:r>
          </a:p>
          <a:p>
            <a:r>
              <a:rPr lang="en-AU" dirty="0" smtClean="0"/>
              <a:t>Classification information also sought for reconciliation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600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en-AU" dirty="0" smtClean="0"/>
              <a:t>Potential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n-AU" b="1" dirty="0" smtClean="0"/>
              <a:t>Connections</a:t>
            </a:r>
          </a:p>
          <a:p>
            <a:r>
              <a:rPr lang="en-AU" dirty="0" smtClean="0"/>
              <a:t>Draft RIN separates out basic connections</a:t>
            </a:r>
          </a:p>
          <a:p>
            <a:r>
              <a:rPr lang="en-AU" dirty="0" smtClean="0"/>
              <a:t>This would leave new connection augmentation and extension in the RAB and O&amp;M 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Should we isolate augmentation and extensions associated with new connections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93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Context for today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183562" cy="4537075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AU" sz="2500" dirty="0"/>
              <a:t>Two </a:t>
            </a:r>
            <a:r>
              <a:rPr lang="en-AU" sz="2500" dirty="0" smtClean="0"/>
              <a:t>common issues raised in submissions on EBT preliminary templates and the guideline</a:t>
            </a:r>
          </a:p>
          <a:p>
            <a:pPr>
              <a:spcAft>
                <a:spcPts val="1200"/>
              </a:spcAft>
            </a:pPr>
            <a:r>
              <a:rPr lang="en-AU" sz="2500" dirty="0" smtClean="0"/>
              <a:t>Audit requirements / director’s sign off</a:t>
            </a:r>
          </a:p>
          <a:p>
            <a:pPr>
              <a:spcAft>
                <a:spcPts val="1200"/>
              </a:spcAft>
            </a:pPr>
            <a:r>
              <a:rPr lang="en-AU" sz="2500" dirty="0" smtClean="0"/>
              <a:t>The need to estimate some data (RAB) means there is merit to setting out a common approach</a:t>
            </a:r>
          </a:p>
          <a:p>
            <a:endParaRPr lang="en-A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DBBCE-B6BA-40D3-B6D3-FDA42AF42CE1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03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en-AU" dirty="0" smtClean="0"/>
              <a:t>Potential changes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AU" sz="2400" b="1" dirty="0" smtClean="0"/>
              <a:t>Connections become part of the network</a:t>
            </a:r>
          </a:p>
          <a:p>
            <a:pPr marL="0" indent="0">
              <a:buNone/>
            </a:pPr>
            <a:r>
              <a:rPr lang="en-AU" sz="2400" dirty="0" smtClean="0"/>
              <a:t>O&amp;M and replacement of connections that become part of the shared network are network services</a:t>
            </a:r>
            <a:endParaRPr lang="en-AU" sz="2400" dirty="0"/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en-AU" sz="2400" b="1" dirty="0" smtClean="0"/>
              <a:t>Metering definition clarity</a:t>
            </a:r>
          </a:p>
          <a:p>
            <a:pPr marL="0" indent="0">
              <a:buNone/>
            </a:pPr>
            <a:r>
              <a:rPr lang="en-AU" sz="2400" dirty="0" smtClean="0"/>
              <a:t>Metering definition could be further refined</a:t>
            </a:r>
          </a:p>
          <a:p>
            <a:pPr marL="0" indent="0">
              <a:buNone/>
            </a:pPr>
            <a:r>
              <a:rPr lang="en-AU" sz="2400" dirty="0" smtClean="0"/>
              <a:t>- clarification that it includes the </a:t>
            </a:r>
            <a:r>
              <a:rPr lang="en-AU" sz="2400" dirty="0"/>
              <a:t>installation, replacement, and operation and maintenance (including meter reading) of type 5 to 7 meters</a:t>
            </a:r>
            <a:endParaRPr lang="en-AU" sz="2400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771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8313" y="1484785"/>
            <a:ext cx="8183562" cy="4403254"/>
          </a:xfrm>
        </p:spPr>
        <p:txBody>
          <a:bodyPr/>
          <a:lstStyle/>
          <a:p>
            <a:pPr>
              <a:spcBef>
                <a:spcPts val="1800"/>
              </a:spcBef>
            </a:pPr>
            <a:endParaRPr lang="en-AU" sz="1800" dirty="0" smtClean="0"/>
          </a:p>
          <a:p>
            <a:pPr>
              <a:spcBef>
                <a:spcPts val="1800"/>
              </a:spcBef>
            </a:pPr>
            <a:r>
              <a:rPr lang="en-AU" sz="2000" dirty="0" smtClean="0"/>
              <a:t>9:30</a:t>
            </a:r>
            <a:r>
              <a:rPr lang="en-AU" sz="2000" dirty="0"/>
              <a:t>	</a:t>
            </a:r>
            <a:r>
              <a:rPr lang="en-AU" sz="2000" dirty="0" smtClean="0"/>
              <a:t>	Introduction</a:t>
            </a:r>
          </a:p>
          <a:p>
            <a:pPr>
              <a:spcBef>
                <a:spcPts val="1800"/>
              </a:spcBef>
            </a:pPr>
            <a:r>
              <a:rPr lang="en-AU" sz="2000" dirty="0" smtClean="0"/>
              <a:t>9:45</a:t>
            </a:r>
            <a:r>
              <a:rPr lang="en-AU" sz="2000" dirty="0"/>
              <a:t>	</a:t>
            </a:r>
            <a:r>
              <a:rPr lang="en-AU" sz="2000" dirty="0" smtClean="0"/>
              <a:t>	Audit and certification requirements for 			RINs </a:t>
            </a:r>
          </a:p>
          <a:p>
            <a:pPr>
              <a:spcBef>
                <a:spcPts val="1800"/>
              </a:spcBef>
            </a:pPr>
            <a:r>
              <a:rPr lang="en-AU" sz="2000" dirty="0" smtClean="0"/>
              <a:t>11:15</a:t>
            </a:r>
            <a:r>
              <a:rPr lang="en-AU" sz="2000" dirty="0"/>
              <a:t>	</a:t>
            </a:r>
            <a:r>
              <a:rPr lang="en-AU" sz="2000" dirty="0" smtClean="0"/>
              <a:t>Morning tea </a:t>
            </a:r>
            <a:endParaRPr lang="en-AU" sz="2000" dirty="0"/>
          </a:p>
          <a:p>
            <a:pPr>
              <a:spcBef>
                <a:spcPts val="1800"/>
              </a:spcBef>
            </a:pPr>
            <a:r>
              <a:rPr lang="en-AU" sz="2000" dirty="0" smtClean="0"/>
              <a:t>11:35</a:t>
            </a:r>
            <a:r>
              <a:rPr lang="en-AU" sz="2000" dirty="0"/>
              <a:t>	</a:t>
            </a:r>
            <a:r>
              <a:rPr lang="en-AU" sz="2000" dirty="0" smtClean="0"/>
              <a:t>EBT – network services, </a:t>
            </a:r>
            <a:r>
              <a:rPr lang="en-AU" sz="2000" dirty="0"/>
              <a:t>RAB </a:t>
            </a:r>
            <a:r>
              <a:rPr lang="en-AU" sz="2000" dirty="0" smtClean="0"/>
              <a:t>and asset </a:t>
            </a:r>
            <a:r>
              <a:rPr lang="en-AU" sz="2000" dirty="0"/>
              <a:t>life </a:t>
            </a:r>
            <a:r>
              <a:rPr lang="en-AU" sz="2000" dirty="0" smtClean="0"/>
              <a:t>			allocation</a:t>
            </a:r>
            <a:endParaRPr lang="en-AU" sz="2000" dirty="0"/>
          </a:p>
          <a:p>
            <a:pPr>
              <a:spcBef>
                <a:spcPts val="1800"/>
              </a:spcBef>
            </a:pPr>
            <a:r>
              <a:rPr lang="en-AU" sz="2000" dirty="0" smtClean="0"/>
              <a:t>12:25</a:t>
            </a:r>
            <a:r>
              <a:rPr lang="en-AU" sz="2000" dirty="0"/>
              <a:t>	</a:t>
            </a:r>
            <a:r>
              <a:rPr lang="en-AU" sz="2000" dirty="0" smtClean="0"/>
              <a:t>Next </a:t>
            </a:r>
            <a:r>
              <a:rPr lang="en-AU" sz="2000" dirty="0"/>
              <a:t>steps</a:t>
            </a:r>
          </a:p>
          <a:p>
            <a:pPr eaLnBrk="1" fontAlgn="t" hangingPunct="1">
              <a:spcAft>
                <a:spcPts val="1200"/>
              </a:spcAft>
            </a:pPr>
            <a:endParaRPr lang="en-AU" sz="2300" dirty="0" smtClean="0"/>
          </a:p>
          <a:p>
            <a:pPr marL="0" indent="0" eaLnBrk="1" hangingPunct="1">
              <a:buNone/>
            </a:pPr>
            <a:endParaRPr lang="en-AU" sz="2300" dirty="0" smtClean="0"/>
          </a:p>
        </p:txBody>
      </p:sp>
      <p:pic>
        <p:nvPicPr>
          <p:cNvPr id="17411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A820B-07F5-409F-BC3D-2390E2D7B56E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671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Where are we today?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1945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52907-F4B8-45C9-A84E-3CD6007F4D4B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581028"/>
              </p:ext>
            </p:extLst>
          </p:nvPr>
        </p:nvGraphicFramePr>
        <p:xfrm>
          <a:off x="473234" y="1412776"/>
          <a:ext cx="8183562" cy="3753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518"/>
                <a:gridCol w="6317044"/>
              </a:tblGrid>
              <a:tr h="352692">
                <a:tc>
                  <a:txBody>
                    <a:bodyPr/>
                    <a:lstStyle/>
                    <a:p>
                      <a:r>
                        <a:rPr lang="en-AU" sz="1600" baseline="0" dirty="0" smtClean="0"/>
                        <a:t>Date</a:t>
                      </a:r>
                      <a:endParaRPr lang="en-AU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aseline="0" dirty="0" smtClean="0"/>
                        <a:t>Subject</a:t>
                      </a:r>
                      <a:endParaRPr lang="en-AU" sz="1600" baseline="0" dirty="0"/>
                    </a:p>
                  </a:txBody>
                  <a:tcPr/>
                </a:tc>
              </a:tr>
              <a:tr h="42632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2 September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General discussion of the draft guidelines</a:t>
                      </a:r>
                      <a:endParaRPr lang="en-AU" sz="1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Mid September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Release of draft economic</a:t>
                      </a:r>
                      <a:r>
                        <a:rPr lang="en-AU" sz="1600" baseline="0" dirty="0" smtClean="0"/>
                        <a:t> benchmarking RIN</a:t>
                      </a:r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20 September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Submissions</a:t>
                      </a:r>
                      <a:r>
                        <a:rPr lang="en-AU" sz="1600" baseline="0" dirty="0" smtClean="0"/>
                        <a:t> on explanatory statement and guideline due</a:t>
                      </a:r>
                      <a:endParaRPr lang="en-AU" sz="1600" dirty="0"/>
                    </a:p>
                  </a:txBody>
                  <a:tcPr/>
                </a:tc>
              </a:tr>
              <a:tr h="42339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Late September</a:t>
                      </a:r>
                      <a:endParaRPr kumimoji="0"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aseline="0" dirty="0" smtClean="0"/>
                        <a:t>Category and EBT meetings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n-A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October</a:t>
                      </a:r>
                      <a:r>
                        <a:rPr kumimoji="0"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Auditing and EBT data requirements</a:t>
                      </a:r>
                      <a:r>
                        <a:rPr kumimoji="0" lang="en-A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workshop</a:t>
                      </a:r>
                      <a:endParaRPr kumimoji="0"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>
                        <a:alpha val="44000"/>
                      </a:srgb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 October </a:t>
                      </a:r>
                      <a:endParaRPr kumimoji="0"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Submissions</a:t>
                      </a:r>
                      <a:r>
                        <a:rPr kumimoji="0" lang="en-A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draft economic benchmarking RIN due</a:t>
                      </a:r>
                      <a:endParaRPr kumimoji="0"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endParaRPr kumimoji="0"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Economic benchmarking RIN issued</a:t>
                      </a:r>
                    </a:p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Final guideline and explanatory</a:t>
                      </a:r>
                      <a:r>
                        <a:rPr kumimoji="0" lang="en-A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statement released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December</a:t>
                      </a:r>
                      <a:endParaRPr kumimoji="0"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Category analysis and reset RINs released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63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8288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RIN auditing requirements</a:t>
            </a:r>
            <a:endParaRPr lang="en-A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715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Structure of the discussion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183562" cy="4537075"/>
          </a:xfrm>
        </p:spPr>
        <p:txBody>
          <a:bodyPr/>
          <a:lstStyle/>
          <a:p>
            <a:pPr lvl="1">
              <a:spcAft>
                <a:spcPts val="1200"/>
              </a:spcAft>
            </a:pPr>
            <a:r>
              <a:rPr lang="en-AU" dirty="0" smtClean="0"/>
              <a:t>AER to set context, outline objectives, the position that was reached for the draft EBT RIN. 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RSM Bird Cameron to set out the requirements in detail</a:t>
            </a:r>
          </a:p>
          <a:p>
            <a:pPr lvl="1">
              <a:spcAft>
                <a:spcPts val="2400"/>
              </a:spcAft>
            </a:pPr>
            <a:r>
              <a:rPr lang="en-AU" dirty="0" smtClean="0"/>
              <a:t>AER to set out topics for discussion</a:t>
            </a:r>
          </a:p>
          <a:p>
            <a:pPr marL="347663" lvl="1" indent="0" algn="ctr">
              <a:buNone/>
            </a:pPr>
            <a:r>
              <a:rPr lang="en-AU" dirty="0" smtClean="0"/>
              <a:t>This discussion is equally applicable to the category analysis RIN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DBBCE-B6BA-40D3-B6D3-FDA42AF42CE1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194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936104"/>
          </a:xfrm>
        </p:spPr>
        <p:txBody>
          <a:bodyPr/>
          <a:lstStyle/>
          <a:p>
            <a:r>
              <a:rPr lang="en-AU" dirty="0" smtClean="0"/>
              <a:t>Context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547992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AU" dirty="0" smtClean="0"/>
              <a:t>Auditing is not new —AER and previous jurisdictional regulators required auditing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AU" dirty="0" smtClean="0"/>
              <a:t>The draft explanatory statement set out the AER’s expectations for audited data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AU" dirty="0" smtClean="0"/>
              <a:t>A number of issues raised in response to: 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n-AU" dirty="0" smtClean="0"/>
              <a:t>EBT preliminary templates and 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n-AU" dirty="0" smtClean="0"/>
              <a:t>explanatory statement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36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936104"/>
          </a:xfrm>
        </p:spPr>
        <p:txBody>
          <a:bodyPr>
            <a:normAutofit/>
          </a:bodyPr>
          <a:lstStyle/>
          <a:p>
            <a:r>
              <a:rPr lang="en-AU" dirty="0" smtClean="0"/>
              <a:t>Summary of NSP views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608512"/>
          </a:xfrm>
        </p:spPr>
        <p:txBody>
          <a:bodyPr/>
          <a:lstStyle/>
          <a:p>
            <a:r>
              <a:rPr lang="en-AU" sz="2600" dirty="0" smtClean="0"/>
              <a:t>Different perspectives from NSPs:</a:t>
            </a:r>
          </a:p>
          <a:p>
            <a:pPr lvl="1"/>
            <a:r>
              <a:rPr lang="en-AU" dirty="0" smtClean="0"/>
              <a:t>auditing is required given AER’s intended purpose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auditing burdensome, costly, not possible should not be requested</a:t>
            </a:r>
          </a:p>
          <a:p>
            <a:r>
              <a:rPr lang="en-AU" sz="2600" dirty="0" smtClean="0"/>
              <a:t>Concerns appear to stem from historical data and estimation</a:t>
            </a:r>
          </a:p>
          <a:p>
            <a:r>
              <a:rPr lang="en-AU" sz="2600" dirty="0" smtClean="0"/>
              <a:t>Certification requirement — too much risk to directors? </a:t>
            </a:r>
          </a:p>
          <a:p>
            <a:r>
              <a:rPr lang="en-AU" sz="2600" dirty="0" smtClean="0"/>
              <a:t>Has the AER set out sufficient terms of reference for the audit?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663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907544"/>
          </a:xfrm>
        </p:spPr>
        <p:txBody>
          <a:bodyPr/>
          <a:lstStyle/>
          <a:p>
            <a:r>
              <a:rPr lang="en-AU" dirty="0" smtClean="0"/>
              <a:t>AER’s 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183880" cy="3672408"/>
          </a:xfrm>
        </p:spPr>
        <p:txBody>
          <a:bodyPr/>
          <a:lstStyle/>
          <a:p>
            <a:endParaRPr lang="en-AU" sz="2200" dirty="0" smtClean="0"/>
          </a:p>
          <a:p>
            <a:endParaRPr lang="en-AU" sz="2200" dirty="0" smtClean="0"/>
          </a:p>
          <a:p>
            <a:r>
              <a:rPr lang="en-AU" dirty="0" smtClean="0"/>
              <a:t>Data and estimates has been robustly prepared so reflects what has been requested and is free of calculation errors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There is a reconciliation between data request to the prevailing regulatory accounts and to statutory accounts through the CAM (where possible)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853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1062</Words>
  <Application>Microsoft Office PowerPoint</Application>
  <PresentationFormat>On-screen Show (4:3)</PresentationFormat>
  <Paragraphs>187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Aspect</vt:lpstr>
      <vt:lpstr>The Australian Energy Regulator</vt:lpstr>
      <vt:lpstr>Context for today</vt:lpstr>
      <vt:lpstr>Agenda</vt:lpstr>
      <vt:lpstr>Where are we today?</vt:lpstr>
      <vt:lpstr>RIN auditing requirements</vt:lpstr>
      <vt:lpstr>Structure of the discussion</vt:lpstr>
      <vt:lpstr>Context</vt:lpstr>
      <vt:lpstr>Summary of NSP views </vt:lpstr>
      <vt:lpstr>AER’s objectives</vt:lpstr>
      <vt:lpstr>The draft EBT RIN</vt:lpstr>
      <vt:lpstr>The draft EBT RIN (2)</vt:lpstr>
      <vt:lpstr>Potential changes</vt:lpstr>
      <vt:lpstr>Potential changes (2)</vt:lpstr>
      <vt:lpstr>Topics for discussion</vt:lpstr>
      <vt:lpstr>EBT data requirements</vt:lpstr>
      <vt:lpstr>Network services</vt:lpstr>
      <vt:lpstr>AER service classifications*</vt:lpstr>
      <vt:lpstr>EBT draft RIN</vt:lpstr>
      <vt:lpstr>Potential changes</vt:lpstr>
      <vt:lpstr>Potential changes (2)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guidelines</dc:title>
  <dc:creator/>
  <cp:lastModifiedBy/>
  <cp:revision>1</cp:revision>
  <dcterms:created xsi:type="dcterms:W3CDTF">2013-10-09T04:44:11Z</dcterms:created>
  <dcterms:modified xsi:type="dcterms:W3CDTF">2013-10-09T04:44:49Z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I">
    <vt:lpwstr>8068663</vt:lpwstr>
  </property>
</Properties>
</file>